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Lst>
  <p:sldSz cx="18288000" cy="10287000"/>
  <p:notesSz cx="6858000" cy="9144000"/>
  <p:embeddedFontLst>
    <p:embeddedFont>
      <p:font typeface="Agrandir" panose="020B0604020202020204" charset="0"/>
      <p:regular r:id="rId15"/>
    </p:embeddedFont>
    <p:embeddedFont>
      <p:font typeface="Agrandir Bold" panose="020B0604020202020204" charset="0"/>
      <p:regular r:id="rId16"/>
    </p:embeddedFont>
    <p:embeddedFont>
      <p:font typeface="Agrandir Medium" panose="020B0604020202020204" charset="0"/>
      <p:regular r:id="rId17"/>
    </p:embeddedFont>
    <p:embeddedFont>
      <p:font typeface="Agrandir Ultra-Bold" panose="020B0604020202020204" charset="0"/>
      <p:regular r:id="rId18"/>
    </p:embeddedFont>
    <p:embeddedFont>
      <p:font typeface="Pacifico" panose="00000500000000000000" pitchFamily="2"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10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1E4"/>
        </a:solidFill>
        <a:effectLst/>
      </p:bgPr>
    </p:bg>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sp>
          <p:nvSpPr>
            <p:cNvPr id="3" name="Freeform 3"/>
            <p:cNvSpPr/>
            <p:nvPr/>
          </p:nvSpPr>
          <p:spPr>
            <a:xfrm>
              <a:off x="64" y="0"/>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2024407"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 name="Freeform 5"/>
            <p:cNvSpPr/>
            <p:nvPr/>
          </p:nvSpPr>
          <p:spPr>
            <a:xfrm>
              <a:off x="4030356"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6054699"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 name="Freeform 7"/>
            <p:cNvSpPr/>
            <p:nvPr/>
          </p:nvSpPr>
          <p:spPr>
            <a:xfrm>
              <a:off x="805898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1008333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2089282"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0" name="Freeform 10"/>
            <p:cNvSpPr/>
            <p:nvPr/>
          </p:nvSpPr>
          <p:spPr>
            <a:xfrm flipH="1">
              <a:off x="14113625"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1" name="Freeform 11"/>
            <p:cNvSpPr/>
            <p:nvPr/>
          </p:nvSpPr>
          <p:spPr>
            <a:xfrm>
              <a:off x="16079117"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8103460"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3" name="Freeform 13"/>
            <p:cNvSpPr/>
            <p:nvPr/>
          </p:nvSpPr>
          <p:spPr>
            <a:xfrm>
              <a:off x="2010940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4" name="Freeform 14"/>
            <p:cNvSpPr/>
            <p:nvPr/>
          </p:nvSpPr>
          <p:spPr>
            <a:xfrm flipH="1">
              <a:off x="2213375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5" name="Freeform 15"/>
            <p:cNvSpPr/>
            <p:nvPr/>
          </p:nvSpPr>
          <p:spPr>
            <a:xfrm rot="-10800000">
              <a:off x="22133753"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H="1">
              <a:off x="20109409"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7" name="Freeform 17"/>
            <p:cNvSpPr/>
            <p:nvPr/>
          </p:nvSpPr>
          <p:spPr>
            <a:xfrm rot="-10800000" flipH="1">
              <a:off x="16079117"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8" name="Freeform 18"/>
            <p:cNvSpPr/>
            <p:nvPr/>
          </p:nvSpPr>
          <p:spPr>
            <a:xfrm rot="-10800000">
              <a:off x="14126325"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H="1">
              <a:off x="12101982"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0" name="Freeform 20"/>
            <p:cNvSpPr/>
            <p:nvPr/>
          </p:nvSpPr>
          <p:spPr>
            <a:xfrm rot="-10800000">
              <a:off x="10083074"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1" name="Freeform 21"/>
            <p:cNvSpPr/>
            <p:nvPr/>
          </p:nvSpPr>
          <p:spPr>
            <a:xfrm rot="-10800000" flipH="1">
              <a:off x="8058730"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2" name="Freeform 22"/>
            <p:cNvSpPr/>
            <p:nvPr/>
          </p:nvSpPr>
          <p:spPr>
            <a:xfrm rot="-10800000">
              <a:off x="6054699"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3" name="Freeform 23"/>
            <p:cNvSpPr/>
            <p:nvPr/>
          </p:nvSpPr>
          <p:spPr>
            <a:xfrm rot="-10800000" flipH="1">
              <a:off x="4030356"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4" name="Freeform 24"/>
            <p:cNvSpPr/>
            <p:nvPr/>
          </p:nvSpPr>
          <p:spPr>
            <a:xfrm rot="-10800000">
              <a:off x="202440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5" name="Freeform 25"/>
            <p:cNvSpPr/>
            <p:nvPr/>
          </p:nvSpPr>
          <p:spPr>
            <a:xfrm rot="-10800000" flipH="1">
              <a:off x="64" y="2020476"/>
              <a:ext cx="2250311" cy="2250311"/>
            </a:xfrm>
            <a:custGeom>
              <a:avLst/>
              <a:gdLst/>
              <a:ahLst/>
              <a:cxnLst/>
              <a:rect l="l" t="t" r="r" b="b"/>
              <a:pathLst>
                <a:path w="2250311" h="2250311">
                  <a:moveTo>
                    <a:pt x="2250310" y="0"/>
                  </a:moveTo>
                  <a:lnTo>
                    <a:pt x="0" y="0"/>
                  </a:lnTo>
                  <a:lnTo>
                    <a:pt x="0" y="2250311"/>
                  </a:lnTo>
                  <a:lnTo>
                    <a:pt x="2250310" y="2250311"/>
                  </a:lnTo>
                  <a:lnTo>
                    <a:pt x="225031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27"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7" name="Freeform 27"/>
            <p:cNvSpPr/>
            <p:nvPr/>
          </p:nvSpPr>
          <p:spPr>
            <a:xfrm flipH="1">
              <a:off x="2024471"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8" name="Freeform 28"/>
            <p:cNvSpPr/>
            <p:nvPr/>
          </p:nvSpPr>
          <p:spPr>
            <a:xfrm>
              <a:off x="4030419"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9" name="Freeform 29"/>
            <p:cNvSpPr/>
            <p:nvPr/>
          </p:nvSpPr>
          <p:spPr>
            <a:xfrm flipH="1">
              <a:off x="6054763"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0" name="Freeform 30"/>
            <p:cNvSpPr/>
            <p:nvPr/>
          </p:nvSpPr>
          <p:spPr>
            <a:xfrm>
              <a:off x="8059053"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1" name="Freeform 31"/>
            <p:cNvSpPr/>
            <p:nvPr/>
          </p:nvSpPr>
          <p:spPr>
            <a:xfrm flipH="1">
              <a:off x="18103524"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2" name="Freeform 32"/>
            <p:cNvSpPr/>
            <p:nvPr/>
          </p:nvSpPr>
          <p:spPr>
            <a:xfrm>
              <a:off x="20109472"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3" name="Freeform 33"/>
            <p:cNvSpPr/>
            <p:nvPr/>
          </p:nvSpPr>
          <p:spPr>
            <a:xfrm flipH="1">
              <a:off x="22133816"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4" name="Freeform 34"/>
            <p:cNvSpPr/>
            <p:nvPr/>
          </p:nvSpPr>
          <p:spPr>
            <a:xfrm rot="-10800000">
              <a:off x="2213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5" name="Freeform 35"/>
            <p:cNvSpPr/>
            <p:nvPr/>
          </p:nvSpPr>
          <p:spPr>
            <a:xfrm rot="-10800000" flipH="1">
              <a:off x="20109345"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6" name="Freeform 36"/>
            <p:cNvSpPr/>
            <p:nvPr/>
          </p:nvSpPr>
          <p:spPr>
            <a:xfrm rot="-10800000">
              <a:off x="1008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7" name="Freeform 37"/>
            <p:cNvSpPr/>
            <p:nvPr/>
          </p:nvSpPr>
          <p:spPr>
            <a:xfrm rot="-10800000" flipH="1">
              <a:off x="8072908"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8" name="Freeform 38"/>
            <p:cNvSpPr/>
            <p:nvPr/>
          </p:nvSpPr>
          <p:spPr>
            <a:xfrm rot="-10800000">
              <a:off x="6054636"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9" name="Freeform 39"/>
            <p:cNvSpPr/>
            <p:nvPr/>
          </p:nvSpPr>
          <p:spPr>
            <a:xfrm rot="-10800000" flipH="1">
              <a:off x="403029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0" name="Freeform 40"/>
            <p:cNvSpPr/>
            <p:nvPr/>
          </p:nvSpPr>
          <p:spPr>
            <a:xfrm rot="-10800000">
              <a:off x="2024344"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1" name="Freeform 41"/>
            <p:cNvSpPr/>
            <p:nvPr/>
          </p:nvSpPr>
          <p:spPr>
            <a:xfrm rot="-10800000" flipH="1">
              <a:off x="0"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2" name="Freeform 42"/>
            <p:cNvSpPr/>
            <p:nvPr/>
          </p:nvSpPr>
          <p:spPr>
            <a:xfrm>
              <a:off x="64" y="8044562"/>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3" name="Freeform 43"/>
            <p:cNvSpPr/>
            <p:nvPr/>
          </p:nvSpPr>
          <p:spPr>
            <a:xfrm flipH="1">
              <a:off x="202440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4" name="Freeform 44"/>
            <p:cNvSpPr/>
            <p:nvPr/>
          </p:nvSpPr>
          <p:spPr>
            <a:xfrm>
              <a:off x="4030356"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5" name="Freeform 45"/>
            <p:cNvSpPr/>
            <p:nvPr/>
          </p:nvSpPr>
          <p:spPr>
            <a:xfrm flipH="1">
              <a:off x="605469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6" name="Freeform 46"/>
            <p:cNvSpPr/>
            <p:nvPr/>
          </p:nvSpPr>
          <p:spPr>
            <a:xfrm flipH="1">
              <a:off x="18103460"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7" name="Freeform 47"/>
            <p:cNvSpPr/>
            <p:nvPr/>
          </p:nvSpPr>
          <p:spPr>
            <a:xfrm>
              <a:off x="2010940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8" name="Freeform 48"/>
            <p:cNvSpPr/>
            <p:nvPr/>
          </p:nvSpPr>
          <p:spPr>
            <a:xfrm flipH="1">
              <a:off x="2213375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9" name="Freeform 49"/>
            <p:cNvSpPr/>
            <p:nvPr/>
          </p:nvSpPr>
          <p:spPr>
            <a:xfrm>
              <a:off x="8072908"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0" name="Freeform 50"/>
            <p:cNvSpPr/>
            <p:nvPr/>
          </p:nvSpPr>
          <p:spPr>
            <a:xfrm flipH="1">
              <a:off x="1008339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1" name="Freeform 51"/>
            <p:cNvSpPr/>
            <p:nvPr/>
          </p:nvSpPr>
          <p:spPr>
            <a:xfrm>
              <a:off x="12089345"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2" name="Freeform 52"/>
            <p:cNvSpPr/>
            <p:nvPr/>
          </p:nvSpPr>
          <p:spPr>
            <a:xfrm flipH="1">
              <a:off x="14113689"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3" name="Freeform 53"/>
            <p:cNvSpPr/>
            <p:nvPr/>
          </p:nvSpPr>
          <p:spPr>
            <a:xfrm>
              <a:off x="16079180"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4" name="Freeform 54"/>
            <p:cNvSpPr/>
            <p:nvPr/>
          </p:nvSpPr>
          <p:spPr>
            <a:xfrm rot="-10800000" flipH="1">
              <a:off x="16079053"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5" name="Freeform 55"/>
            <p:cNvSpPr/>
            <p:nvPr/>
          </p:nvSpPr>
          <p:spPr>
            <a:xfrm rot="-10800000">
              <a:off x="1411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6" name="Freeform 56"/>
            <p:cNvSpPr/>
            <p:nvPr/>
          </p:nvSpPr>
          <p:spPr>
            <a:xfrm rot="-10800000" flipH="1">
              <a:off x="1210198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7" name="Freeform 57"/>
            <p:cNvSpPr/>
            <p:nvPr/>
          </p:nvSpPr>
          <p:spPr>
            <a:xfrm>
              <a:off x="12101982"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8" name="Freeform 58"/>
            <p:cNvSpPr/>
            <p:nvPr/>
          </p:nvSpPr>
          <p:spPr>
            <a:xfrm flipH="1">
              <a:off x="1411368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9" name="Freeform 59"/>
            <p:cNvSpPr/>
            <p:nvPr/>
          </p:nvSpPr>
          <p:spPr>
            <a:xfrm>
              <a:off x="16066157"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0" name="Freeform 60"/>
            <p:cNvSpPr/>
            <p:nvPr/>
          </p:nvSpPr>
          <p:spPr>
            <a:xfrm rot="-10800000">
              <a:off x="18103460"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1" name="Freeform 61"/>
            <p:cNvSpPr/>
            <p:nvPr/>
          </p:nvSpPr>
          <p:spPr>
            <a:xfrm rot="-10800000">
              <a:off x="1810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2" name="Freeform 62"/>
            <p:cNvSpPr/>
            <p:nvPr/>
          </p:nvSpPr>
          <p:spPr>
            <a:xfrm flipH="1">
              <a:off x="10083397"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3" name="Freeform 63"/>
            <p:cNvSpPr/>
            <p:nvPr/>
          </p:nvSpPr>
          <p:spPr>
            <a:xfrm rot="-10800000">
              <a:off x="2213381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4" name="Freeform 64"/>
            <p:cNvSpPr/>
            <p:nvPr/>
          </p:nvSpPr>
          <p:spPr>
            <a:xfrm rot="-10800000" flipH="1">
              <a:off x="2010947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5" name="Freeform 65"/>
            <p:cNvSpPr/>
            <p:nvPr/>
          </p:nvSpPr>
          <p:spPr>
            <a:xfrm rot="-10800000">
              <a:off x="10083397"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6" name="Freeform 66"/>
            <p:cNvSpPr/>
            <p:nvPr/>
          </p:nvSpPr>
          <p:spPr>
            <a:xfrm rot="-10800000" flipH="1">
              <a:off x="8072908"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7" name="Freeform 67"/>
            <p:cNvSpPr/>
            <p:nvPr/>
          </p:nvSpPr>
          <p:spPr>
            <a:xfrm rot="-10800000">
              <a:off x="605463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8" name="Freeform 68"/>
            <p:cNvSpPr/>
            <p:nvPr/>
          </p:nvSpPr>
          <p:spPr>
            <a:xfrm rot="-10800000" flipH="1">
              <a:off x="4030419"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9" name="Freeform 69"/>
            <p:cNvSpPr/>
            <p:nvPr/>
          </p:nvSpPr>
          <p:spPr>
            <a:xfrm rot="-10800000">
              <a:off x="2024471"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0" name="Freeform 70"/>
            <p:cNvSpPr/>
            <p:nvPr/>
          </p:nvSpPr>
          <p:spPr>
            <a:xfrm rot="-10800000" flipH="1">
              <a:off x="127"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1" name="Freeform 71"/>
            <p:cNvSpPr/>
            <p:nvPr/>
          </p:nvSpPr>
          <p:spPr>
            <a:xfrm>
              <a:off x="191"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2" name="Freeform 72"/>
            <p:cNvSpPr/>
            <p:nvPr/>
          </p:nvSpPr>
          <p:spPr>
            <a:xfrm flipH="1">
              <a:off x="2024534"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3" name="Freeform 73"/>
            <p:cNvSpPr/>
            <p:nvPr/>
          </p:nvSpPr>
          <p:spPr>
            <a:xfrm>
              <a:off x="4030483"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4" name="Freeform 74"/>
            <p:cNvSpPr/>
            <p:nvPr/>
          </p:nvSpPr>
          <p:spPr>
            <a:xfrm flipH="1">
              <a:off x="6054826"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5" name="Freeform 75"/>
            <p:cNvSpPr/>
            <p:nvPr/>
          </p:nvSpPr>
          <p:spPr>
            <a:xfrm flipH="1">
              <a:off x="18090501"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6" name="Freeform 76"/>
            <p:cNvSpPr/>
            <p:nvPr/>
          </p:nvSpPr>
          <p:spPr>
            <a:xfrm>
              <a:off x="2010953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7" name="Freeform 77"/>
            <p:cNvSpPr/>
            <p:nvPr/>
          </p:nvSpPr>
          <p:spPr>
            <a:xfrm flipH="1">
              <a:off x="2213388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8" name="Freeform 78"/>
            <p:cNvSpPr/>
            <p:nvPr/>
          </p:nvSpPr>
          <p:spPr>
            <a:xfrm>
              <a:off x="8072908"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9" name="Freeform 79"/>
            <p:cNvSpPr/>
            <p:nvPr/>
          </p:nvSpPr>
          <p:spPr>
            <a:xfrm flipH="1">
              <a:off x="10083397"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0" name="Freeform 80"/>
            <p:cNvSpPr/>
            <p:nvPr/>
          </p:nvSpPr>
          <p:spPr>
            <a:xfrm rot="-10800000" flipH="1">
              <a:off x="16079180"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1" name="Freeform 81"/>
            <p:cNvSpPr/>
            <p:nvPr/>
          </p:nvSpPr>
          <p:spPr>
            <a:xfrm rot="-10800000">
              <a:off x="14111708"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2" name="Freeform 82"/>
            <p:cNvSpPr/>
            <p:nvPr/>
          </p:nvSpPr>
          <p:spPr>
            <a:xfrm rot="-10800000" flipH="1">
              <a:off x="1210198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3" name="Freeform 83"/>
            <p:cNvSpPr/>
            <p:nvPr/>
          </p:nvSpPr>
          <p:spPr>
            <a:xfrm>
              <a:off x="12089345"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4" name="Freeform 84"/>
            <p:cNvSpPr/>
            <p:nvPr/>
          </p:nvSpPr>
          <p:spPr>
            <a:xfrm flipH="1">
              <a:off x="14111708"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5" name="Freeform 85"/>
            <p:cNvSpPr/>
            <p:nvPr/>
          </p:nvSpPr>
          <p:spPr>
            <a:xfrm>
              <a:off x="16066157"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6" name="Freeform 86"/>
            <p:cNvSpPr/>
            <p:nvPr/>
          </p:nvSpPr>
          <p:spPr>
            <a:xfrm rot="-10800000">
              <a:off x="18103524"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grpSp>
      <p:sp>
        <p:nvSpPr>
          <p:cNvPr id="87" name="Freeform 87"/>
          <p:cNvSpPr/>
          <p:nvPr/>
        </p:nvSpPr>
        <p:spPr>
          <a:xfrm>
            <a:off x="14336238" y="1192816"/>
            <a:ext cx="7499325" cy="9755220"/>
          </a:xfrm>
          <a:custGeom>
            <a:avLst/>
            <a:gdLst/>
            <a:ahLst/>
            <a:cxnLst/>
            <a:rect l="l" t="t" r="r" b="b"/>
            <a:pathLst>
              <a:path w="7499325" h="9755220">
                <a:moveTo>
                  <a:pt x="0" y="0"/>
                </a:moveTo>
                <a:lnTo>
                  <a:pt x="7499325" y="0"/>
                </a:lnTo>
                <a:lnTo>
                  <a:pt x="7499325" y="9755219"/>
                </a:lnTo>
                <a:lnTo>
                  <a:pt x="0" y="97552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8" name="Freeform 88"/>
          <p:cNvSpPr/>
          <p:nvPr/>
        </p:nvSpPr>
        <p:spPr>
          <a:xfrm>
            <a:off x="-805010" y="3574622"/>
            <a:ext cx="4930288" cy="7877956"/>
          </a:xfrm>
          <a:custGeom>
            <a:avLst/>
            <a:gdLst/>
            <a:ahLst/>
            <a:cxnLst/>
            <a:rect l="l" t="t" r="r" b="b"/>
            <a:pathLst>
              <a:path w="4930288" h="7877956">
                <a:moveTo>
                  <a:pt x="0" y="0"/>
                </a:moveTo>
                <a:lnTo>
                  <a:pt x="4930287" y="0"/>
                </a:lnTo>
                <a:lnTo>
                  <a:pt x="4930287" y="7877956"/>
                </a:lnTo>
                <a:lnTo>
                  <a:pt x="0" y="78779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9" name="TextBox 89"/>
          <p:cNvSpPr txBox="1"/>
          <p:nvPr/>
        </p:nvSpPr>
        <p:spPr>
          <a:xfrm>
            <a:off x="3252416" y="3934498"/>
            <a:ext cx="11783167" cy="1951280"/>
          </a:xfrm>
          <a:prstGeom prst="rect">
            <a:avLst/>
          </a:prstGeom>
        </p:spPr>
        <p:txBody>
          <a:bodyPr lIns="0" tIns="0" rIns="0" bIns="0" rtlCol="0" anchor="t">
            <a:spAutoFit/>
          </a:bodyPr>
          <a:lstStyle/>
          <a:p>
            <a:pPr algn="ctr">
              <a:lnSpc>
                <a:spcPts val="13720"/>
              </a:lnSpc>
              <a:spcBef>
                <a:spcPct val="0"/>
              </a:spcBef>
            </a:pPr>
            <a:r>
              <a:rPr lang="en-US" sz="9800" b="1">
                <a:solidFill>
                  <a:srgbClr val="704A46"/>
                </a:solidFill>
                <a:latin typeface="Agrandir Bold"/>
                <a:ea typeface="Agrandir Bold"/>
                <a:cs typeface="Agrandir Bold"/>
                <a:sym typeface="Agrandir Bold"/>
              </a:rPr>
              <a:t>KEPEMIMPINAN</a:t>
            </a:r>
          </a:p>
        </p:txBody>
      </p:sp>
      <p:sp>
        <p:nvSpPr>
          <p:cNvPr id="90" name="TextBox 90"/>
          <p:cNvSpPr txBox="1"/>
          <p:nvPr/>
        </p:nvSpPr>
        <p:spPr>
          <a:xfrm>
            <a:off x="5678213" y="5742902"/>
            <a:ext cx="6931573" cy="1211824"/>
          </a:xfrm>
          <a:prstGeom prst="rect">
            <a:avLst/>
          </a:prstGeom>
        </p:spPr>
        <p:txBody>
          <a:bodyPr lIns="0" tIns="0" rIns="0" bIns="0" rtlCol="0" anchor="t">
            <a:spAutoFit/>
          </a:bodyPr>
          <a:lstStyle/>
          <a:p>
            <a:pPr algn="ctr">
              <a:lnSpc>
                <a:spcPts val="9854"/>
              </a:lnSpc>
              <a:spcBef>
                <a:spcPct val="0"/>
              </a:spcBef>
            </a:pPr>
            <a:r>
              <a:rPr lang="en-US" sz="7038">
                <a:solidFill>
                  <a:srgbClr val="704A46"/>
                </a:solidFill>
                <a:latin typeface="Pacifico"/>
                <a:ea typeface="Pacifico"/>
                <a:cs typeface="Pacifico"/>
                <a:sym typeface="Pacifico"/>
              </a:rPr>
              <a:t>MAKESTA II</a:t>
            </a:r>
          </a:p>
        </p:txBody>
      </p:sp>
      <p:sp>
        <p:nvSpPr>
          <p:cNvPr id="91" name="TextBox 91"/>
          <p:cNvSpPr txBox="1"/>
          <p:nvPr/>
        </p:nvSpPr>
        <p:spPr>
          <a:xfrm>
            <a:off x="3252416" y="9289248"/>
            <a:ext cx="11783167" cy="675715"/>
          </a:xfrm>
          <a:prstGeom prst="rect">
            <a:avLst/>
          </a:prstGeom>
        </p:spPr>
        <p:txBody>
          <a:bodyPr lIns="0" tIns="0" rIns="0" bIns="0" rtlCol="0" anchor="t">
            <a:spAutoFit/>
          </a:bodyPr>
          <a:lstStyle/>
          <a:p>
            <a:pPr algn="ctr">
              <a:lnSpc>
                <a:spcPts val="4759"/>
              </a:lnSpc>
              <a:spcBef>
                <a:spcPct val="0"/>
              </a:spcBef>
            </a:pPr>
            <a:r>
              <a:rPr lang="en-US" sz="3399">
                <a:solidFill>
                  <a:srgbClr val="704A46"/>
                </a:solidFill>
                <a:latin typeface="Agrandir"/>
                <a:ea typeface="Agrandir"/>
                <a:cs typeface="Agrandir"/>
                <a:sym typeface="Agrandir"/>
              </a:rPr>
              <a:t>OLEH: ACHMAD ICHSAN 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1E4"/>
        </a:solidFill>
        <a:effectLst/>
      </p:bgPr>
    </p:bg>
    <p:spTree>
      <p:nvGrpSpPr>
        <p:cNvPr id="1" name=""/>
        <p:cNvGrpSpPr/>
        <p:nvPr/>
      </p:nvGrpSpPr>
      <p:grpSpPr>
        <a:xfrm>
          <a:off x="0" y="0"/>
          <a:ext cx="0" cy="0"/>
          <a:chOff x="0" y="0"/>
          <a:chExt cx="0" cy="0"/>
        </a:xfrm>
      </p:grpSpPr>
      <p:grpSp>
        <p:nvGrpSpPr>
          <p:cNvPr id="2" name="Group 2"/>
          <p:cNvGrpSpPr/>
          <p:nvPr/>
        </p:nvGrpSpPr>
        <p:grpSpPr>
          <a:xfrm>
            <a:off x="0" y="-232141"/>
            <a:ext cx="18288143" cy="10751281"/>
            <a:chOff x="0" y="0"/>
            <a:chExt cx="24384191" cy="14335042"/>
          </a:xfrm>
        </p:grpSpPr>
        <p:sp>
          <p:nvSpPr>
            <p:cNvPr id="3" name="Freeform 3"/>
            <p:cNvSpPr/>
            <p:nvPr/>
          </p:nvSpPr>
          <p:spPr>
            <a:xfrm>
              <a:off x="64" y="0"/>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2024407"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 name="Freeform 5"/>
            <p:cNvSpPr/>
            <p:nvPr/>
          </p:nvSpPr>
          <p:spPr>
            <a:xfrm>
              <a:off x="4030356"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6054699"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 name="Freeform 7"/>
            <p:cNvSpPr/>
            <p:nvPr/>
          </p:nvSpPr>
          <p:spPr>
            <a:xfrm>
              <a:off x="805898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1008333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2089282"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0" name="Freeform 10"/>
            <p:cNvSpPr/>
            <p:nvPr/>
          </p:nvSpPr>
          <p:spPr>
            <a:xfrm flipH="1">
              <a:off x="14113625"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1" name="Freeform 11"/>
            <p:cNvSpPr/>
            <p:nvPr/>
          </p:nvSpPr>
          <p:spPr>
            <a:xfrm>
              <a:off x="16079117"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8103460"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3" name="Freeform 13"/>
            <p:cNvSpPr/>
            <p:nvPr/>
          </p:nvSpPr>
          <p:spPr>
            <a:xfrm>
              <a:off x="2010940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4" name="Freeform 14"/>
            <p:cNvSpPr/>
            <p:nvPr/>
          </p:nvSpPr>
          <p:spPr>
            <a:xfrm flipH="1">
              <a:off x="2213375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5" name="Freeform 15"/>
            <p:cNvSpPr/>
            <p:nvPr/>
          </p:nvSpPr>
          <p:spPr>
            <a:xfrm rot="-10800000">
              <a:off x="22133753"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H="1">
              <a:off x="20109409"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7" name="Freeform 17"/>
            <p:cNvSpPr/>
            <p:nvPr/>
          </p:nvSpPr>
          <p:spPr>
            <a:xfrm rot="-10800000" flipH="1">
              <a:off x="16079117"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8" name="Freeform 18"/>
            <p:cNvSpPr/>
            <p:nvPr/>
          </p:nvSpPr>
          <p:spPr>
            <a:xfrm rot="-10800000">
              <a:off x="14126325"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H="1">
              <a:off x="12101982"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0" name="Freeform 20"/>
            <p:cNvSpPr/>
            <p:nvPr/>
          </p:nvSpPr>
          <p:spPr>
            <a:xfrm rot="-10800000">
              <a:off x="10083074"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1" name="Freeform 21"/>
            <p:cNvSpPr/>
            <p:nvPr/>
          </p:nvSpPr>
          <p:spPr>
            <a:xfrm rot="-10800000" flipH="1">
              <a:off x="8058730"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2" name="Freeform 22"/>
            <p:cNvSpPr/>
            <p:nvPr/>
          </p:nvSpPr>
          <p:spPr>
            <a:xfrm rot="-10800000">
              <a:off x="6054699"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3" name="Freeform 23"/>
            <p:cNvSpPr/>
            <p:nvPr/>
          </p:nvSpPr>
          <p:spPr>
            <a:xfrm rot="-10800000" flipH="1">
              <a:off x="4030356"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4" name="Freeform 24"/>
            <p:cNvSpPr/>
            <p:nvPr/>
          </p:nvSpPr>
          <p:spPr>
            <a:xfrm rot="-10800000">
              <a:off x="202440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5" name="Freeform 25"/>
            <p:cNvSpPr/>
            <p:nvPr/>
          </p:nvSpPr>
          <p:spPr>
            <a:xfrm rot="-10800000" flipH="1">
              <a:off x="64" y="2020476"/>
              <a:ext cx="2250311" cy="2250311"/>
            </a:xfrm>
            <a:custGeom>
              <a:avLst/>
              <a:gdLst/>
              <a:ahLst/>
              <a:cxnLst/>
              <a:rect l="l" t="t" r="r" b="b"/>
              <a:pathLst>
                <a:path w="2250311" h="2250311">
                  <a:moveTo>
                    <a:pt x="2250310" y="0"/>
                  </a:moveTo>
                  <a:lnTo>
                    <a:pt x="0" y="0"/>
                  </a:lnTo>
                  <a:lnTo>
                    <a:pt x="0" y="2250311"/>
                  </a:lnTo>
                  <a:lnTo>
                    <a:pt x="2250310" y="2250311"/>
                  </a:lnTo>
                  <a:lnTo>
                    <a:pt x="225031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27"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7" name="Freeform 27"/>
            <p:cNvSpPr/>
            <p:nvPr/>
          </p:nvSpPr>
          <p:spPr>
            <a:xfrm flipH="1">
              <a:off x="2024471"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8" name="Freeform 28"/>
            <p:cNvSpPr/>
            <p:nvPr/>
          </p:nvSpPr>
          <p:spPr>
            <a:xfrm>
              <a:off x="4030419"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9" name="Freeform 29"/>
            <p:cNvSpPr/>
            <p:nvPr/>
          </p:nvSpPr>
          <p:spPr>
            <a:xfrm flipH="1">
              <a:off x="6054763"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0" name="Freeform 30"/>
            <p:cNvSpPr/>
            <p:nvPr/>
          </p:nvSpPr>
          <p:spPr>
            <a:xfrm>
              <a:off x="8059053"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1" name="Freeform 31"/>
            <p:cNvSpPr/>
            <p:nvPr/>
          </p:nvSpPr>
          <p:spPr>
            <a:xfrm flipH="1">
              <a:off x="18103524"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2" name="Freeform 32"/>
            <p:cNvSpPr/>
            <p:nvPr/>
          </p:nvSpPr>
          <p:spPr>
            <a:xfrm>
              <a:off x="20109472"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3" name="Freeform 33"/>
            <p:cNvSpPr/>
            <p:nvPr/>
          </p:nvSpPr>
          <p:spPr>
            <a:xfrm flipH="1">
              <a:off x="22133816"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4" name="Freeform 34"/>
            <p:cNvSpPr/>
            <p:nvPr/>
          </p:nvSpPr>
          <p:spPr>
            <a:xfrm rot="-10800000">
              <a:off x="2213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5" name="Freeform 35"/>
            <p:cNvSpPr/>
            <p:nvPr/>
          </p:nvSpPr>
          <p:spPr>
            <a:xfrm rot="-10800000" flipH="1">
              <a:off x="20109345"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6" name="Freeform 36"/>
            <p:cNvSpPr/>
            <p:nvPr/>
          </p:nvSpPr>
          <p:spPr>
            <a:xfrm rot="-10800000">
              <a:off x="1008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7" name="Freeform 37"/>
            <p:cNvSpPr/>
            <p:nvPr/>
          </p:nvSpPr>
          <p:spPr>
            <a:xfrm rot="-10800000" flipH="1">
              <a:off x="8072908"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8" name="Freeform 38"/>
            <p:cNvSpPr/>
            <p:nvPr/>
          </p:nvSpPr>
          <p:spPr>
            <a:xfrm rot="-10800000">
              <a:off x="6054636"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9" name="Freeform 39"/>
            <p:cNvSpPr/>
            <p:nvPr/>
          </p:nvSpPr>
          <p:spPr>
            <a:xfrm rot="-10800000" flipH="1">
              <a:off x="403029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0" name="Freeform 40"/>
            <p:cNvSpPr/>
            <p:nvPr/>
          </p:nvSpPr>
          <p:spPr>
            <a:xfrm rot="-10800000">
              <a:off x="2024344"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1" name="Freeform 41"/>
            <p:cNvSpPr/>
            <p:nvPr/>
          </p:nvSpPr>
          <p:spPr>
            <a:xfrm rot="-10800000" flipH="1">
              <a:off x="0"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2" name="Freeform 42"/>
            <p:cNvSpPr/>
            <p:nvPr/>
          </p:nvSpPr>
          <p:spPr>
            <a:xfrm>
              <a:off x="64" y="8044562"/>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3" name="Freeform 43"/>
            <p:cNvSpPr/>
            <p:nvPr/>
          </p:nvSpPr>
          <p:spPr>
            <a:xfrm flipH="1">
              <a:off x="202440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4" name="Freeform 44"/>
            <p:cNvSpPr/>
            <p:nvPr/>
          </p:nvSpPr>
          <p:spPr>
            <a:xfrm>
              <a:off x="4030356"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5" name="Freeform 45"/>
            <p:cNvSpPr/>
            <p:nvPr/>
          </p:nvSpPr>
          <p:spPr>
            <a:xfrm flipH="1">
              <a:off x="605469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6" name="Freeform 46"/>
            <p:cNvSpPr/>
            <p:nvPr/>
          </p:nvSpPr>
          <p:spPr>
            <a:xfrm flipH="1">
              <a:off x="18103460"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7" name="Freeform 47"/>
            <p:cNvSpPr/>
            <p:nvPr/>
          </p:nvSpPr>
          <p:spPr>
            <a:xfrm>
              <a:off x="2010940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8" name="Freeform 48"/>
            <p:cNvSpPr/>
            <p:nvPr/>
          </p:nvSpPr>
          <p:spPr>
            <a:xfrm flipH="1">
              <a:off x="2213375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9" name="Freeform 49"/>
            <p:cNvSpPr/>
            <p:nvPr/>
          </p:nvSpPr>
          <p:spPr>
            <a:xfrm>
              <a:off x="8072908"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0" name="Freeform 50"/>
            <p:cNvSpPr/>
            <p:nvPr/>
          </p:nvSpPr>
          <p:spPr>
            <a:xfrm flipH="1">
              <a:off x="1008339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1" name="Freeform 51"/>
            <p:cNvSpPr/>
            <p:nvPr/>
          </p:nvSpPr>
          <p:spPr>
            <a:xfrm>
              <a:off x="12089345"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2" name="Freeform 52"/>
            <p:cNvSpPr/>
            <p:nvPr/>
          </p:nvSpPr>
          <p:spPr>
            <a:xfrm flipH="1">
              <a:off x="14113689"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3" name="Freeform 53"/>
            <p:cNvSpPr/>
            <p:nvPr/>
          </p:nvSpPr>
          <p:spPr>
            <a:xfrm>
              <a:off x="16079180"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4" name="Freeform 54"/>
            <p:cNvSpPr/>
            <p:nvPr/>
          </p:nvSpPr>
          <p:spPr>
            <a:xfrm rot="-10800000" flipH="1">
              <a:off x="16079053"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5" name="Freeform 55"/>
            <p:cNvSpPr/>
            <p:nvPr/>
          </p:nvSpPr>
          <p:spPr>
            <a:xfrm rot="-10800000">
              <a:off x="1411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6" name="Freeform 56"/>
            <p:cNvSpPr/>
            <p:nvPr/>
          </p:nvSpPr>
          <p:spPr>
            <a:xfrm rot="-10800000" flipH="1">
              <a:off x="1210198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7" name="Freeform 57"/>
            <p:cNvSpPr/>
            <p:nvPr/>
          </p:nvSpPr>
          <p:spPr>
            <a:xfrm>
              <a:off x="12101982"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8" name="Freeform 58"/>
            <p:cNvSpPr/>
            <p:nvPr/>
          </p:nvSpPr>
          <p:spPr>
            <a:xfrm flipH="1">
              <a:off x="1411368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9" name="Freeform 59"/>
            <p:cNvSpPr/>
            <p:nvPr/>
          </p:nvSpPr>
          <p:spPr>
            <a:xfrm>
              <a:off x="16066157"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0" name="Freeform 60"/>
            <p:cNvSpPr/>
            <p:nvPr/>
          </p:nvSpPr>
          <p:spPr>
            <a:xfrm rot="-10800000">
              <a:off x="18103460"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1" name="Freeform 61"/>
            <p:cNvSpPr/>
            <p:nvPr/>
          </p:nvSpPr>
          <p:spPr>
            <a:xfrm rot="-10800000">
              <a:off x="1810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2" name="Freeform 62"/>
            <p:cNvSpPr/>
            <p:nvPr/>
          </p:nvSpPr>
          <p:spPr>
            <a:xfrm flipH="1">
              <a:off x="10083397"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3" name="Freeform 63"/>
            <p:cNvSpPr/>
            <p:nvPr/>
          </p:nvSpPr>
          <p:spPr>
            <a:xfrm rot="-10800000">
              <a:off x="2213381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4" name="Freeform 64"/>
            <p:cNvSpPr/>
            <p:nvPr/>
          </p:nvSpPr>
          <p:spPr>
            <a:xfrm rot="-10800000" flipH="1">
              <a:off x="2010947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5" name="Freeform 65"/>
            <p:cNvSpPr/>
            <p:nvPr/>
          </p:nvSpPr>
          <p:spPr>
            <a:xfrm rot="-10800000">
              <a:off x="10083397"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6" name="Freeform 66"/>
            <p:cNvSpPr/>
            <p:nvPr/>
          </p:nvSpPr>
          <p:spPr>
            <a:xfrm rot="-10800000" flipH="1">
              <a:off x="8072908"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7" name="Freeform 67"/>
            <p:cNvSpPr/>
            <p:nvPr/>
          </p:nvSpPr>
          <p:spPr>
            <a:xfrm rot="-10800000">
              <a:off x="605463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8" name="Freeform 68"/>
            <p:cNvSpPr/>
            <p:nvPr/>
          </p:nvSpPr>
          <p:spPr>
            <a:xfrm rot="-10800000" flipH="1">
              <a:off x="4030419"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9" name="Freeform 69"/>
            <p:cNvSpPr/>
            <p:nvPr/>
          </p:nvSpPr>
          <p:spPr>
            <a:xfrm rot="-10800000">
              <a:off x="2024471"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0" name="Freeform 70"/>
            <p:cNvSpPr/>
            <p:nvPr/>
          </p:nvSpPr>
          <p:spPr>
            <a:xfrm rot="-10800000" flipH="1">
              <a:off x="127"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1" name="Freeform 71"/>
            <p:cNvSpPr/>
            <p:nvPr/>
          </p:nvSpPr>
          <p:spPr>
            <a:xfrm>
              <a:off x="191"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2" name="Freeform 72"/>
            <p:cNvSpPr/>
            <p:nvPr/>
          </p:nvSpPr>
          <p:spPr>
            <a:xfrm flipH="1">
              <a:off x="2024534"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3" name="Freeform 73"/>
            <p:cNvSpPr/>
            <p:nvPr/>
          </p:nvSpPr>
          <p:spPr>
            <a:xfrm>
              <a:off x="4030483"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4" name="Freeform 74"/>
            <p:cNvSpPr/>
            <p:nvPr/>
          </p:nvSpPr>
          <p:spPr>
            <a:xfrm flipH="1">
              <a:off x="6054826"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5" name="Freeform 75"/>
            <p:cNvSpPr/>
            <p:nvPr/>
          </p:nvSpPr>
          <p:spPr>
            <a:xfrm flipH="1">
              <a:off x="18090501"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6" name="Freeform 76"/>
            <p:cNvSpPr/>
            <p:nvPr/>
          </p:nvSpPr>
          <p:spPr>
            <a:xfrm>
              <a:off x="2010953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7" name="Freeform 77"/>
            <p:cNvSpPr/>
            <p:nvPr/>
          </p:nvSpPr>
          <p:spPr>
            <a:xfrm flipH="1">
              <a:off x="2213388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8" name="Freeform 78"/>
            <p:cNvSpPr/>
            <p:nvPr/>
          </p:nvSpPr>
          <p:spPr>
            <a:xfrm>
              <a:off x="8072908"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9" name="Freeform 79"/>
            <p:cNvSpPr/>
            <p:nvPr/>
          </p:nvSpPr>
          <p:spPr>
            <a:xfrm flipH="1">
              <a:off x="10083397"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0" name="Freeform 80"/>
            <p:cNvSpPr/>
            <p:nvPr/>
          </p:nvSpPr>
          <p:spPr>
            <a:xfrm rot="-10800000" flipH="1">
              <a:off x="16079180"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1" name="Freeform 81"/>
            <p:cNvSpPr/>
            <p:nvPr/>
          </p:nvSpPr>
          <p:spPr>
            <a:xfrm rot="-10800000">
              <a:off x="14111708"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2" name="Freeform 82"/>
            <p:cNvSpPr/>
            <p:nvPr/>
          </p:nvSpPr>
          <p:spPr>
            <a:xfrm rot="-10800000" flipH="1">
              <a:off x="1210198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3" name="Freeform 83"/>
            <p:cNvSpPr/>
            <p:nvPr/>
          </p:nvSpPr>
          <p:spPr>
            <a:xfrm>
              <a:off x="12089345"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4" name="Freeform 84"/>
            <p:cNvSpPr/>
            <p:nvPr/>
          </p:nvSpPr>
          <p:spPr>
            <a:xfrm flipH="1">
              <a:off x="14111708"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5" name="Freeform 85"/>
            <p:cNvSpPr/>
            <p:nvPr/>
          </p:nvSpPr>
          <p:spPr>
            <a:xfrm>
              <a:off x="16066157"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6" name="Freeform 86"/>
            <p:cNvSpPr/>
            <p:nvPr/>
          </p:nvSpPr>
          <p:spPr>
            <a:xfrm rot="-10800000">
              <a:off x="18103524"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grpSp>
      <p:grpSp>
        <p:nvGrpSpPr>
          <p:cNvPr id="87" name="Group 87"/>
          <p:cNvGrpSpPr/>
          <p:nvPr/>
        </p:nvGrpSpPr>
        <p:grpSpPr>
          <a:xfrm>
            <a:off x="0" y="0"/>
            <a:ext cx="18288143" cy="5143500"/>
            <a:chOff x="0" y="0"/>
            <a:chExt cx="4816630" cy="1354667"/>
          </a:xfrm>
        </p:grpSpPr>
        <p:sp>
          <p:nvSpPr>
            <p:cNvPr id="88" name="Freeform 88"/>
            <p:cNvSpPr/>
            <p:nvPr/>
          </p:nvSpPr>
          <p:spPr>
            <a:xfrm>
              <a:off x="0" y="0"/>
              <a:ext cx="4816630" cy="1354667"/>
            </a:xfrm>
            <a:custGeom>
              <a:avLst/>
              <a:gdLst/>
              <a:ahLst/>
              <a:cxnLst/>
              <a:rect l="l" t="t" r="r" b="b"/>
              <a:pathLst>
                <a:path w="4816630" h="1354667">
                  <a:moveTo>
                    <a:pt x="0" y="0"/>
                  </a:moveTo>
                  <a:lnTo>
                    <a:pt x="4816630" y="0"/>
                  </a:lnTo>
                  <a:lnTo>
                    <a:pt x="4816630" y="1354667"/>
                  </a:lnTo>
                  <a:lnTo>
                    <a:pt x="0" y="1354667"/>
                  </a:lnTo>
                  <a:close/>
                </a:path>
              </a:pathLst>
            </a:custGeom>
            <a:solidFill>
              <a:srgbClr val="704A46"/>
            </a:solidFill>
          </p:spPr>
        </p:sp>
        <p:sp>
          <p:nvSpPr>
            <p:cNvPr id="89" name="TextBox 89"/>
            <p:cNvSpPr txBox="1"/>
            <p:nvPr/>
          </p:nvSpPr>
          <p:spPr>
            <a:xfrm>
              <a:off x="0" y="-85725"/>
              <a:ext cx="4816630" cy="1440392"/>
            </a:xfrm>
            <a:prstGeom prst="rect">
              <a:avLst/>
            </a:prstGeom>
          </p:spPr>
          <p:txBody>
            <a:bodyPr lIns="50800" tIns="50800" rIns="50800" bIns="50800" rtlCol="0" anchor="ctr"/>
            <a:lstStyle/>
            <a:p>
              <a:pPr algn="ctr">
                <a:lnSpc>
                  <a:spcPts val="2659"/>
                </a:lnSpc>
                <a:spcBef>
                  <a:spcPct val="0"/>
                </a:spcBef>
              </a:pPr>
              <a:endParaRPr/>
            </a:p>
          </p:txBody>
        </p:sp>
      </p:grpSp>
      <p:sp>
        <p:nvSpPr>
          <p:cNvPr id="90" name="Freeform 90"/>
          <p:cNvSpPr/>
          <p:nvPr/>
        </p:nvSpPr>
        <p:spPr>
          <a:xfrm flipH="1">
            <a:off x="14054338" y="788735"/>
            <a:ext cx="3034226" cy="4426834"/>
          </a:xfrm>
          <a:custGeom>
            <a:avLst/>
            <a:gdLst/>
            <a:ahLst/>
            <a:cxnLst/>
            <a:rect l="l" t="t" r="r" b="b"/>
            <a:pathLst>
              <a:path w="3034226" h="4426834">
                <a:moveTo>
                  <a:pt x="3034226" y="0"/>
                </a:moveTo>
                <a:lnTo>
                  <a:pt x="0" y="0"/>
                </a:lnTo>
                <a:lnTo>
                  <a:pt x="0" y="4426834"/>
                </a:lnTo>
                <a:lnTo>
                  <a:pt x="3034226" y="4426834"/>
                </a:lnTo>
                <a:lnTo>
                  <a:pt x="303422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1" name="Freeform 91"/>
          <p:cNvSpPr/>
          <p:nvPr/>
        </p:nvSpPr>
        <p:spPr>
          <a:xfrm>
            <a:off x="1439261" y="789706"/>
            <a:ext cx="2797514" cy="4425863"/>
          </a:xfrm>
          <a:custGeom>
            <a:avLst/>
            <a:gdLst/>
            <a:ahLst/>
            <a:cxnLst/>
            <a:rect l="l" t="t" r="r" b="b"/>
            <a:pathLst>
              <a:path w="2797514" h="4425863">
                <a:moveTo>
                  <a:pt x="0" y="0"/>
                </a:moveTo>
                <a:lnTo>
                  <a:pt x="2797514" y="0"/>
                </a:lnTo>
                <a:lnTo>
                  <a:pt x="2797514" y="4425863"/>
                </a:lnTo>
                <a:lnTo>
                  <a:pt x="0" y="44258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2" name="TextBox 92"/>
          <p:cNvSpPr txBox="1"/>
          <p:nvPr/>
        </p:nvSpPr>
        <p:spPr>
          <a:xfrm>
            <a:off x="4398700" y="1305858"/>
            <a:ext cx="9490600" cy="2340731"/>
          </a:xfrm>
          <a:prstGeom prst="rect">
            <a:avLst/>
          </a:prstGeom>
        </p:spPr>
        <p:txBody>
          <a:bodyPr lIns="0" tIns="0" rIns="0" bIns="0" rtlCol="0" anchor="t">
            <a:spAutoFit/>
          </a:bodyPr>
          <a:lstStyle/>
          <a:p>
            <a:pPr algn="ctr">
              <a:lnSpc>
                <a:spcPts val="16408"/>
              </a:lnSpc>
              <a:spcBef>
                <a:spcPct val="0"/>
              </a:spcBef>
            </a:pPr>
            <a:r>
              <a:rPr lang="en-US" sz="11720" b="1">
                <a:solidFill>
                  <a:srgbClr val="FAF1E4"/>
                </a:solidFill>
                <a:latin typeface="Agrandir Ultra-Bold"/>
                <a:ea typeface="Agrandir Ultra-Bold"/>
                <a:cs typeface="Agrandir Ultra-Bold"/>
                <a:sym typeface="Agrandir Ultra-Bold"/>
              </a:rPr>
              <a:t>POST HOC</a:t>
            </a:r>
          </a:p>
        </p:txBody>
      </p:sp>
      <p:sp>
        <p:nvSpPr>
          <p:cNvPr id="93" name="TextBox 93"/>
          <p:cNvSpPr txBox="1"/>
          <p:nvPr/>
        </p:nvSpPr>
        <p:spPr>
          <a:xfrm>
            <a:off x="5196904" y="3396685"/>
            <a:ext cx="7894335" cy="1009889"/>
          </a:xfrm>
          <a:prstGeom prst="rect">
            <a:avLst/>
          </a:prstGeom>
        </p:spPr>
        <p:txBody>
          <a:bodyPr lIns="0" tIns="0" rIns="0" bIns="0" rtlCol="0" anchor="t">
            <a:spAutoFit/>
          </a:bodyPr>
          <a:lstStyle/>
          <a:p>
            <a:pPr algn="ctr">
              <a:lnSpc>
                <a:spcPts val="8386"/>
              </a:lnSpc>
              <a:spcBef>
                <a:spcPct val="0"/>
              </a:spcBef>
            </a:pPr>
            <a:r>
              <a:rPr lang="en-US" sz="5990">
                <a:solidFill>
                  <a:srgbClr val="FAF1E4"/>
                </a:solidFill>
                <a:latin typeface="Pacifico"/>
                <a:ea typeface="Pacifico"/>
                <a:cs typeface="Pacifico"/>
                <a:sym typeface="Pacifico"/>
              </a:rPr>
              <a:t>Ergo Propter Hoc</a:t>
            </a:r>
          </a:p>
        </p:txBody>
      </p:sp>
      <p:sp>
        <p:nvSpPr>
          <p:cNvPr id="94" name="TextBox 94"/>
          <p:cNvSpPr txBox="1"/>
          <p:nvPr/>
        </p:nvSpPr>
        <p:spPr>
          <a:xfrm>
            <a:off x="2314408" y="7269908"/>
            <a:ext cx="5543884" cy="1871345"/>
          </a:xfrm>
          <a:prstGeom prst="rect">
            <a:avLst/>
          </a:prstGeom>
        </p:spPr>
        <p:txBody>
          <a:bodyPr lIns="0" tIns="0" rIns="0" bIns="0" rtlCol="0" anchor="t">
            <a:spAutoFit/>
          </a:bodyPr>
          <a:lstStyle/>
          <a:p>
            <a:pPr marL="0" lvl="0" indent="0" algn="ctr">
              <a:lnSpc>
                <a:spcPts val="2875"/>
              </a:lnSpc>
            </a:pPr>
            <a:r>
              <a:rPr lang="en-US" sz="2300" b="1">
                <a:solidFill>
                  <a:srgbClr val="704A46"/>
                </a:solidFill>
                <a:latin typeface="Agrandir Medium"/>
                <a:ea typeface="Agrandir Medium"/>
                <a:cs typeface="Agrandir Medium"/>
                <a:sym typeface="Agrandir Medium"/>
              </a:rPr>
              <a:t>This conclusion is based on the idea that if "A" came after "B," then "B" must have caused "A." This logical fallacy is also committed due to insufficient evidence about the event.</a:t>
            </a:r>
          </a:p>
        </p:txBody>
      </p:sp>
      <p:sp>
        <p:nvSpPr>
          <p:cNvPr id="95" name="TextBox 95"/>
          <p:cNvSpPr txBox="1"/>
          <p:nvPr/>
        </p:nvSpPr>
        <p:spPr>
          <a:xfrm>
            <a:off x="10429708" y="7269908"/>
            <a:ext cx="5543884" cy="1871345"/>
          </a:xfrm>
          <a:prstGeom prst="rect">
            <a:avLst/>
          </a:prstGeom>
        </p:spPr>
        <p:txBody>
          <a:bodyPr lIns="0" tIns="0" rIns="0" bIns="0" rtlCol="0" anchor="t">
            <a:spAutoFit/>
          </a:bodyPr>
          <a:lstStyle/>
          <a:p>
            <a:pPr marL="0" lvl="0" indent="0" algn="ctr">
              <a:lnSpc>
                <a:spcPts val="2875"/>
              </a:lnSpc>
            </a:pPr>
            <a:r>
              <a:rPr lang="en-US" sz="2300" b="1">
                <a:solidFill>
                  <a:srgbClr val="704A46"/>
                </a:solidFill>
                <a:latin typeface="Agrandir Medium"/>
                <a:ea typeface="Agrandir Medium"/>
                <a:cs typeface="Agrandir Medium"/>
                <a:sym typeface="Agrandir Medium"/>
              </a:rPr>
              <a:t>She forgot to bring an umbrella once, and it rained. A week later, when she brought an umbrella, it didn't rain, so she decided to always bring one so it wouldn't rain.</a:t>
            </a:r>
          </a:p>
        </p:txBody>
      </p:sp>
      <p:sp>
        <p:nvSpPr>
          <p:cNvPr id="96" name="TextBox 96"/>
          <p:cNvSpPr txBox="1"/>
          <p:nvPr/>
        </p:nvSpPr>
        <p:spPr>
          <a:xfrm>
            <a:off x="2314408" y="6222434"/>
            <a:ext cx="5543884" cy="758460"/>
          </a:xfrm>
          <a:prstGeom prst="rect">
            <a:avLst/>
          </a:prstGeom>
        </p:spPr>
        <p:txBody>
          <a:bodyPr lIns="0" tIns="0" rIns="0" bIns="0" rtlCol="0" anchor="t">
            <a:spAutoFit/>
          </a:bodyPr>
          <a:lstStyle/>
          <a:p>
            <a:pPr algn="ctr">
              <a:lnSpc>
                <a:spcPts val="6289"/>
              </a:lnSpc>
              <a:spcBef>
                <a:spcPct val="0"/>
              </a:spcBef>
            </a:pPr>
            <a:r>
              <a:rPr lang="en-US" sz="4492">
                <a:solidFill>
                  <a:srgbClr val="704A46"/>
                </a:solidFill>
                <a:latin typeface="Pacifico"/>
                <a:ea typeface="Pacifico"/>
                <a:cs typeface="Pacifico"/>
                <a:sym typeface="Pacifico"/>
              </a:rPr>
              <a:t>What is it?</a:t>
            </a:r>
          </a:p>
        </p:txBody>
      </p:sp>
      <p:sp>
        <p:nvSpPr>
          <p:cNvPr id="97" name="TextBox 97"/>
          <p:cNvSpPr txBox="1"/>
          <p:nvPr/>
        </p:nvSpPr>
        <p:spPr>
          <a:xfrm>
            <a:off x="10429708" y="6222434"/>
            <a:ext cx="5543884" cy="758460"/>
          </a:xfrm>
          <a:prstGeom prst="rect">
            <a:avLst/>
          </a:prstGeom>
        </p:spPr>
        <p:txBody>
          <a:bodyPr lIns="0" tIns="0" rIns="0" bIns="0" rtlCol="0" anchor="t">
            <a:spAutoFit/>
          </a:bodyPr>
          <a:lstStyle/>
          <a:p>
            <a:pPr algn="ctr">
              <a:lnSpc>
                <a:spcPts val="6289"/>
              </a:lnSpc>
              <a:spcBef>
                <a:spcPct val="0"/>
              </a:spcBef>
            </a:pPr>
            <a:r>
              <a:rPr lang="en-US" sz="4492">
                <a:solidFill>
                  <a:srgbClr val="704A46"/>
                </a:solidFill>
                <a:latin typeface="Pacifico"/>
                <a:ea typeface="Pacifico"/>
                <a:cs typeface="Pacifico"/>
                <a:sym typeface="Pacifico"/>
              </a:rPr>
              <a:t>Example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1E4"/>
        </a:solidFill>
        <a:effectLst/>
      </p:bgPr>
    </p:bg>
    <p:spTree>
      <p:nvGrpSpPr>
        <p:cNvPr id="1" name=""/>
        <p:cNvGrpSpPr/>
        <p:nvPr/>
      </p:nvGrpSpPr>
      <p:grpSpPr>
        <a:xfrm>
          <a:off x="0" y="0"/>
          <a:ext cx="0" cy="0"/>
          <a:chOff x="0" y="0"/>
          <a:chExt cx="0" cy="0"/>
        </a:xfrm>
      </p:grpSpPr>
      <p:grpSp>
        <p:nvGrpSpPr>
          <p:cNvPr id="2" name="Group 2"/>
          <p:cNvGrpSpPr/>
          <p:nvPr/>
        </p:nvGrpSpPr>
        <p:grpSpPr>
          <a:xfrm>
            <a:off x="0" y="-232141"/>
            <a:ext cx="18288143" cy="10751281"/>
            <a:chOff x="0" y="0"/>
            <a:chExt cx="24384191" cy="14335042"/>
          </a:xfrm>
        </p:grpSpPr>
        <p:sp>
          <p:nvSpPr>
            <p:cNvPr id="3" name="Freeform 3"/>
            <p:cNvSpPr/>
            <p:nvPr/>
          </p:nvSpPr>
          <p:spPr>
            <a:xfrm>
              <a:off x="64" y="0"/>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2024407"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 name="Freeform 5"/>
            <p:cNvSpPr/>
            <p:nvPr/>
          </p:nvSpPr>
          <p:spPr>
            <a:xfrm>
              <a:off x="4030356"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6054699"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 name="Freeform 7"/>
            <p:cNvSpPr/>
            <p:nvPr/>
          </p:nvSpPr>
          <p:spPr>
            <a:xfrm>
              <a:off x="805898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1008333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2089282"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0" name="Freeform 10"/>
            <p:cNvSpPr/>
            <p:nvPr/>
          </p:nvSpPr>
          <p:spPr>
            <a:xfrm flipH="1">
              <a:off x="14113625"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1" name="Freeform 11"/>
            <p:cNvSpPr/>
            <p:nvPr/>
          </p:nvSpPr>
          <p:spPr>
            <a:xfrm>
              <a:off x="16079117"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8103460"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3" name="Freeform 13"/>
            <p:cNvSpPr/>
            <p:nvPr/>
          </p:nvSpPr>
          <p:spPr>
            <a:xfrm>
              <a:off x="2010940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4" name="Freeform 14"/>
            <p:cNvSpPr/>
            <p:nvPr/>
          </p:nvSpPr>
          <p:spPr>
            <a:xfrm flipH="1">
              <a:off x="2213375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5" name="Freeform 15"/>
            <p:cNvSpPr/>
            <p:nvPr/>
          </p:nvSpPr>
          <p:spPr>
            <a:xfrm rot="-10800000">
              <a:off x="22133753"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H="1">
              <a:off x="20109409"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7" name="Freeform 17"/>
            <p:cNvSpPr/>
            <p:nvPr/>
          </p:nvSpPr>
          <p:spPr>
            <a:xfrm rot="-10800000" flipH="1">
              <a:off x="16079117"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8" name="Freeform 18"/>
            <p:cNvSpPr/>
            <p:nvPr/>
          </p:nvSpPr>
          <p:spPr>
            <a:xfrm rot="-10800000">
              <a:off x="14126325"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H="1">
              <a:off x="12101982"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0" name="Freeform 20"/>
            <p:cNvSpPr/>
            <p:nvPr/>
          </p:nvSpPr>
          <p:spPr>
            <a:xfrm rot="-10800000">
              <a:off x="10083074"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1" name="Freeform 21"/>
            <p:cNvSpPr/>
            <p:nvPr/>
          </p:nvSpPr>
          <p:spPr>
            <a:xfrm rot="-10800000" flipH="1">
              <a:off x="8058730"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2" name="Freeform 22"/>
            <p:cNvSpPr/>
            <p:nvPr/>
          </p:nvSpPr>
          <p:spPr>
            <a:xfrm rot="-10800000">
              <a:off x="6054699"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3" name="Freeform 23"/>
            <p:cNvSpPr/>
            <p:nvPr/>
          </p:nvSpPr>
          <p:spPr>
            <a:xfrm rot="-10800000" flipH="1">
              <a:off x="4030356"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4" name="Freeform 24"/>
            <p:cNvSpPr/>
            <p:nvPr/>
          </p:nvSpPr>
          <p:spPr>
            <a:xfrm rot="-10800000">
              <a:off x="202440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5" name="Freeform 25"/>
            <p:cNvSpPr/>
            <p:nvPr/>
          </p:nvSpPr>
          <p:spPr>
            <a:xfrm rot="-10800000" flipH="1">
              <a:off x="64" y="2020476"/>
              <a:ext cx="2250311" cy="2250311"/>
            </a:xfrm>
            <a:custGeom>
              <a:avLst/>
              <a:gdLst/>
              <a:ahLst/>
              <a:cxnLst/>
              <a:rect l="l" t="t" r="r" b="b"/>
              <a:pathLst>
                <a:path w="2250311" h="2250311">
                  <a:moveTo>
                    <a:pt x="2250310" y="0"/>
                  </a:moveTo>
                  <a:lnTo>
                    <a:pt x="0" y="0"/>
                  </a:lnTo>
                  <a:lnTo>
                    <a:pt x="0" y="2250311"/>
                  </a:lnTo>
                  <a:lnTo>
                    <a:pt x="2250310" y="2250311"/>
                  </a:lnTo>
                  <a:lnTo>
                    <a:pt x="225031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27"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7" name="Freeform 27"/>
            <p:cNvSpPr/>
            <p:nvPr/>
          </p:nvSpPr>
          <p:spPr>
            <a:xfrm flipH="1">
              <a:off x="2024471"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8" name="Freeform 28"/>
            <p:cNvSpPr/>
            <p:nvPr/>
          </p:nvSpPr>
          <p:spPr>
            <a:xfrm>
              <a:off x="4030419"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9" name="Freeform 29"/>
            <p:cNvSpPr/>
            <p:nvPr/>
          </p:nvSpPr>
          <p:spPr>
            <a:xfrm flipH="1">
              <a:off x="6054763"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0" name="Freeform 30"/>
            <p:cNvSpPr/>
            <p:nvPr/>
          </p:nvSpPr>
          <p:spPr>
            <a:xfrm>
              <a:off x="8059053"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1" name="Freeform 31"/>
            <p:cNvSpPr/>
            <p:nvPr/>
          </p:nvSpPr>
          <p:spPr>
            <a:xfrm flipH="1">
              <a:off x="18103524"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2" name="Freeform 32"/>
            <p:cNvSpPr/>
            <p:nvPr/>
          </p:nvSpPr>
          <p:spPr>
            <a:xfrm>
              <a:off x="20109472"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4">
                <a:alphaModFix amt="35000"/>
                <a:extLst>
                  <a:ext uri="{96DAC541-7B7A-43D3-8B79-37D633B846F1}">
                    <asvg:svgBlip xmlns:asvg="http://schemas.microsoft.com/office/drawing/2016/SVG/main" r:embed="rId5"/>
                  </a:ext>
                </a:extLst>
              </a:blip>
              <a:stretch>
                <a:fillRect/>
              </a:stretch>
            </a:blipFill>
          </p:spPr>
        </p:sp>
        <p:sp>
          <p:nvSpPr>
            <p:cNvPr id="33" name="Freeform 33"/>
            <p:cNvSpPr/>
            <p:nvPr/>
          </p:nvSpPr>
          <p:spPr>
            <a:xfrm flipH="1">
              <a:off x="22133816"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4" name="Freeform 34"/>
            <p:cNvSpPr/>
            <p:nvPr/>
          </p:nvSpPr>
          <p:spPr>
            <a:xfrm rot="-10800000">
              <a:off x="2213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5" name="Freeform 35"/>
            <p:cNvSpPr/>
            <p:nvPr/>
          </p:nvSpPr>
          <p:spPr>
            <a:xfrm rot="-10800000" flipH="1">
              <a:off x="20109345"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6" name="Freeform 36"/>
            <p:cNvSpPr/>
            <p:nvPr/>
          </p:nvSpPr>
          <p:spPr>
            <a:xfrm rot="-10800000">
              <a:off x="1008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7" name="Freeform 37"/>
            <p:cNvSpPr/>
            <p:nvPr/>
          </p:nvSpPr>
          <p:spPr>
            <a:xfrm rot="-10800000" flipH="1">
              <a:off x="8072908"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8" name="Freeform 38"/>
            <p:cNvSpPr/>
            <p:nvPr/>
          </p:nvSpPr>
          <p:spPr>
            <a:xfrm rot="-10800000">
              <a:off x="6054636"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9" name="Freeform 39"/>
            <p:cNvSpPr/>
            <p:nvPr/>
          </p:nvSpPr>
          <p:spPr>
            <a:xfrm rot="-10800000" flipH="1">
              <a:off x="403029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0" name="Freeform 40"/>
            <p:cNvSpPr/>
            <p:nvPr/>
          </p:nvSpPr>
          <p:spPr>
            <a:xfrm rot="-10800000">
              <a:off x="2024344"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1" name="Freeform 41"/>
            <p:cNvSpPr/>
            <p:nvPr/>
          </p:nvSpPr>
          <p:spPr>
            <a:xfrm rot="-10800000" flipH="1">
              <a:off x="0"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2" name="Freeform 42"/>
            <p:cNvSpPr/>
            <p:nvPr/>
          </p:nvSpPr>
          <p:spPr>
            <a:xfrm>
              <a:off x="64" y="8044562"/>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3" name="Freeform 43"/>
            <p:cNvSpPr/>
            <p:nvPr/>
          </p:nvSpPr>
          <p:spPr>
            <a:xfrm flipH="1">
              <a:off x="202440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4" name="Freeform 44"/>
            <p:cNvSpPr/>
            <p:nvPr/>
          </p:nvSpPr>
          <p:spPr>
            <a:xfrm>
              <a:off x="4030356"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5" name="Freeform 45"/>
            <p:cNvSpPr/>
            <p:nvPr/>
          </p:nvSpPr>
          <p:spPr>
            <a:xfrm flipH="1">
              <a:off x="605469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6" name="Freeform 46"/>
            <p:cNvSpPr/>
            <p:nvPr/>
          </p:nvSpPr>
          <p:spPr>
            <a:xfrm flipH="1">
              <a:off x="18103460"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7" name="Freeform 47"/>
            <p:cNvSpPr/>
            <p:nvPr/>
          </p:nvSpPr>
          <p:spPr>
            <a:xfrm>
              <a:off x="2010940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8" name="Freeform 48"/>
            <p:cNvSpPr/>
            <p:nvPr/>
          </p:nvSpPr>
          <p:spPr>
            <a:xfrm flipH="1">
              <a:off x="2213375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9" name="Freeform 49"/>
            <p:cNvSpPr/>
            <p:nvPr/>
          </p:nvSpPr>
          <p:spPr>
            <a:xfrm>
              <a:off x="8072908"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0" name="Freeform 50"/>
            <p:cNvSpPr/>
            <p:nvPr/>
          </p:nvSpPr>
          <p:spPr>
            <a:xfrm flipH="1">
              <a:off x="1008339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1" name="Freeform 51"/>
            <p:cNvSpPr/>
            <p:nvPr/>
          </p:nvSpPr>
          <p:spPr>
            <a:xfrm>
              <a:off x="12089345"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2" name="Freeform 52"/>
            <p:cNvSpPr/>
            <p:nvPr/>
          </p:nvSpPr>
          <p:spPr>
            <a:xfrm flipH="1">
              <a:off x="14113689"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3" name="Freeform 53"/>
            <p:cNvSpPr/>
            <p:nvPr/>
          </p:nvSpPr>
          <p:spPr>
            <a:xfrm>
              <a:off x="16079180"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4" name="Freeform 54"/>
            <p:cNvSpPr/>
            <p:nvPr/>
          </p:nvSpPr>
          <p:spPr>
            <a:xfrm rot="-10800000" flipH="1">
              <a:off x="16079053"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5" name="Freeform 55"/>
            <p:cNvSpPr/>
            <p:nvPr/>
          </p:nvSpPr>
          <p:spPr>
            <a:xfrm rot="-10800000">
              <a:off x="1411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6" name="Freeform 56"/>
            <p:cNvSpPr/>
            <p:nvPr/>
          </p:nvSpPr>
          <p:spPr>
            <a:xfrm rot="-10800000" flipH="1">
              <a:off x="1210198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7" name="Freeform 57"/>
            <p:cNvSpPr/>
            <p:nvPr/>
          </p:nvSpPr>
          <p:spPr>
            <a:xfrm>
              <a:off x="12101982"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8" name="Freeform 58"/>
            <p:cNvSpPr/>
            <p:nvPr/>
          </p:nvSpPr>
          <p:spPr>
            <a:xfrm flipH="1">
              <a:off x="1411368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9" name="Freeform 59"/>
            <p:cNvSpPr/>
            <p:nvPr/>
          </p:nvSpPr>
          <p:spPr>
            <a:xfrm>
              <a:off x="16066157"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0" name="Freeform 60"/>
            <p:cNvSpPr/>
            <p:nvPr/>
          </p:nvSpPr>
          <p:spPr>
            <a:xfrm rot="-10800000">
              <a:off x="18103460"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1" name="Freeform 61"/>
            <p:cNvSpPr/>
            <p:nvPr/>
          </p:nvSpPr>
          <p:spPr>
            <a:xfrm rot="-10800000">
              <a:off x="1810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2" name="Freeform 62"/>
            <p:cNvSpPr/>
            <p:nvPr/>
          </p:nvSpPr>
          <p:spPr>
            <a:xfrm flipH="1">
              <a:off x="10083397"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3" name="Freeform 63"/>
            <p:cNvSpPr/>
            <p:nvPr/>
          </p:nvSpPr>
          <p:spPr>
            <a:xfrm rot="-10800000">
              <a:off x="2213381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4" name="Freeform 64"/>
            <p:cNvSpPr/>
            <p:nvPr/>
          </p:nvSpPr>
          <p:spPr>
            <a:xfrm rot="-10800000" flipH="1">
              <a:off x="2010947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5" name="Freeform 65"/>
            <p:cNvSpPr/>
            <p:nvPr/>
          </p:nvSpPr>
          <p:spPr>
            <a:xfrm rot="-10800000">
              <a:off x="10083397"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6" name="Freeform 66"/>
            <p:cNvSpPr/>
            <p:nvPr/>
          </p:nvSpPr>
          <p:spPr>
            <a:xfrm rot="-10800000" flipH="1">
              <a:off x="8072908"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7" name="Freeform 67"/>
            <p:cNvSpPr/>
            <p:nvPr/>
          </p:nvSpPr>
          <p:spPr>
            <a:xfrm rot="-10800000">
              <a:off x="605463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8" name="Freeform 68"/>
            <p:cNvSpPr/>
            <p:nvPr/>
          </p:nvSpPr>
          <p:spPr>
            <a:xfrm rot="-10800000" flipH="1">
              <a:off x="4030419"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9" name="Freeform 69"/>
            <p:cNvSpPr/>
            <p:nvPr/>
          </p:nvSpPr>
          <p:spPr>
            <a:xfrm rot="-10800000">
              <a:off x="2024471"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0" name="Freeform 70"/>
            <p:cNvSpPr/>
            <p:nvPr/>
          </p:nvSpPr>
          <p:spPr>
            <a:xfrm rot="-10800000" flipH="1">
              <a:off x="127"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1" name="Freeform 71"/>
            <p:cNvSpPr/>
            <p:nvPr/>
          </p:nvSpPr>
          <p:spPr>
            <a:xfrm>
              <a:off x="191"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2" name="Freeform 72"/>
            <p:cNvSpPr/>
            <p:nvPr/>
          </p:nvSpPr>
          <p:spPr>
            <a:xfrm flipH="1">
              <a:off x="2024534"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3" name="Freeform 73"/>
            <p:cNvSpPr/>
            <p:nvPr/>
          </p:nvSpPr>
          <p:spPr>
            <a:xfrm>
              <a:off x="4030483"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4" name="Freeform 74"/>
            <p:cNvSpPr/>
            <p:nvPr/>
          </p:nvSpPr>
          <p:spPr>
            <a:xfrm flipH="1">
              <a:off x="6054826"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5" name="Freeform 75"/>
            <p:cNvSpPr/>
            <p:nvPr/>
          </p:nvSpPr>
          <p:spPr>
            <a:xfrm flipH="1">
              <a:off x="18090501"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6" name="Freeform 76"/>
            <p:cNvSpPr/>
            <p:nvPr/>
          </p:nvSpPr>
          <p:spPr>
            <a:xfrm>
              <a:off x="2010953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7" name="Freeform 77"/>
            <p:cNvSpPr/>
            <p:nvPr/>
          </p:nvSpPr>
          <p:spPr>
            <a:xfrm flipH="1">
              <a:off x="2213388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8" name="Freeform 78"/>
            <p:cNvSpPr/>
            <p:nvPr/>
          </p:nvSpPr>
          <p:spPr>
            <a:xfrm>
              <a:off x="8072908"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9" name="Freeform 79"/>
            <p:cNvSpPr/>
            <p:nvPr/>
          </p:nvSpPr>
          <p:spPr>
            <a:xfrm flipH="1">
              <a:off x="10083397"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0" name="Freeform 80"/>
            <p:cNvSpPr/>
            <p:nvPr/>
          </p:nvSpPr>
          <p:spPr>
            <a:xfrm rot="-10800000" flipH="1">
              <a:off x="16079180"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1" name="Freeform 81"/>
            <p:cNvSpPr/>
            <p:nvPr/>
          </p:nvSpPr>
          <p:spPr>
            <a:xfrm rot="-10800000">
              <a:off x="14111708"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2" name="Freeform 82"/>
            <p:cNvSpPr/>
            <p:nvPr/>
          </p:nvSpPr>
          <p:spPr>
            <a:xfrm rot="-10800000" flipH="1">
              <a:off x="1210198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3" name="Freeform 83"/>
            <p:cNvSpPr/>
            <p:nvPr/>
          </p:nvSpPr>
          <p:spPr>
            <a:xfrm>
              <a:off x="12089345"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4" name="Freeform 84"/>
            <p:cNvSpPr/>
            <p:nvPr/>
          </p:nvSpPr>
          <p:spPr>
            <a:xfrm flipH="1">
              <a:off x="14111708"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5" name="Freeform 85"/>
            <p:cNvSpPr/>
            <p:nvPr/>
          </p:nvSpPr>
          <p:spPr>
            <a:xfrm>
              <a:off x="16066157"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6" name="Freeform 86"/>
            <p:cNvSpPr/>
            <p:nvPr/>
          </p:nvSpPr>
          <p:spPr>
            <a:xfrm rot="-10800000">
              <a:off x="18103524"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grpSp>
      <p:grpSp>
        <p:nvGrpSpPr>
          <p:cNvPr id="87" name="Group 87"/>
          <p:cNvGrpSpPr/>
          <p:nvPr/>
        </p:nvGrpSpPr>
        <p:grpSpPr>
          <a:xfrm>
            <a:off x="9143929" y="0"/>
            <a:ext cx="9144071" cy="10287000"/>
            <a:chOff x="0" y="0"/>
            <a:chExt cx="2408315" cy="2709333"/>
          </a:xfrm>
        </p:grpSpPr>
        <p:sp>
          <p:nvSpPr>
            <p:cNvPr id="88" name="Freeform 88"/>
            <p:cNvSpPr/>
            <p:nvPr/>
          </p:nvSpPr>
          <p:spPr>
            <a:xfrm>
              <a:off x="0" y="0"/>
              <a:ext cx="2408315" cy="2709333"/>
            </a:xfrm>
            <a:custGeom>
              <a:avLst/>
              <a:gdLst/>
              <a:ahLst/>
              <a:cxnLst/>
              <a:rect l="l" t="t" r="r" b="b"/>
              <a:pathLst>
                <a:path w="2408315" h="2709333">
                  <a:moveTo>
                    <a:pt x="0" y="0"/>
                  </a:moveTo>
                  <a:lnTo>
                    <a:pt x="2408315" y="0"/>
                  </a:lnTo>
                  <a:lnTo>
                    <a:pt x="2408315" y="2709333"/>
                  </a:lnTo>
                  <a:lnTo>
                    <a:pt x="0" y="2709333"/>
                  </a:lnTo>
                  <a:close/>
                </a:path>
              </a:pathLst>
            </a:custGeom>
            <a:solidFill>
              <a:srgbClr val="704A46"/>
            </a:solidFill>
          </p:spPr>
        </p:sp>
        <p:sp>
          <p:nvSpPr>
            <p:cNvPr id="89" name="TextBox 89"/>
            <p:cNvSpPr txBox="1"/>
            <p:nvPr/>
          </p:nvSpPr>
          <p:spPr>
            <a:xfrm>
              <a:off x="0" y="-85725"/>
              <a:ext cx="2408315" cy="2795058"/>
            </a:xfrm>
            <a:prstGeom prst="rect">
              <a:avLst/>
            </a:prstGeom>
          </p:spPr>
          <p:txBody>
            <a:bodyPr lIns="50800" tIns="50800" rIns="50800" bIns="50800" rtlCol="0" anchor="ctr"/>
            <a:lstStyle/>
            <a:p>
              <a:pPr algn="ctr">
                <a:lnSpc>
                  <a:spcPts val="2659"/>
                </a:lnSpc>
                <a:spcBef>
                  <a:spcPct val="0"/>
                </a:spcBef>
              </a:pPr>
              <a:endParaRPr/>
            </a:p>
          </p:txBody>
        </p:sp>
      </p:grpSp>
      <p:sp>
        <p:nvSpPr>
          <p:cNvPr id="90" name="Freeform 90"/>
          <p:cNvSpPr/>
          <p:nvPr/>
        </p:nvSpPr>
        <p:spPr>
          <a:xfrm>
            <a:off x="2204158" y="4236109"/>
            <a:ext cx="5764383" cy="7555718"/>
          </a:xfrm>
          <a:custGeom>
            <a:avLst/>
            <a:gdLst/>
            <a:ahLst/>
            <a:cxnLst/>
            <a:rect l="l" t="t" r="r" b="b"/>
            <a:pathLst>
              <a:path w="5764383" h="7555718">
                <a:moveTo>
                  <a:pt x="0" y="0"/>
                </a:moveTo>
                <a:lnTo>
                  <a:pt x="5764384" y="0"/>
                </a:lnTo>
                <a:lnTo>
                  <a:pt x="5764384" y="7555719"/>
                </a:lnTo>
                <a:lnTo>
                  <a:pt x="0" y="75557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1" name="TextBox 91"/>
          <p:cNvSpPr txBox="1"/>
          <p:nvPr/>
        </p:nvSpPr>
        <p:spPr>
          <a:xfrm>
            <a:off x="3000954" y="1318001"/>
            <a:ext cx="4170793" cy="2676525"/>
          </a:xfrm>
          <a:prstGeom prst="rect">
            <a:avLst/>
          </a:prstGeom>
        </p:spPr>
        <p:txBody>
          <a:bodyPr lIns="0" tIns="0" rIns="0" bIns="0" rtlCol="0" anchor="t">
            <a:spAutoFit/>
          </a:bodyPr>
          <a:lstStyle/>
          <a:p>
            <a:pPr algn="l">
              <a:lnSpc>
                <a:spcPts val="9600"/>
              </a:lnSpc>
            </a:pPr>
            <a:r>
              <a:rPr lang="en-US" sz="8000" b="1">
                <a:solidFill>
                  <a:srgbClr val="704A46"/>
                </a:solidFill>
                <a:latin typeface="Agrandir Ultra-Bold"/>
                <a:ea typeface="Agrandir Ultra-Bold"/>
                <a:cs typeface="Agrandir Ultra-Bold"/>
                <a:sym typeface="Agrandir Ultra-Bold"/>
              </a:rPr>
              <a:t>WRAP</a:t>
            </a:r>
          </a:p>
          <a:p>
            <a:pPr marL="0" lvl="0" indent="0" algn="l">
              <a:lnSpc>
                <a:spcPts val="9600"/>
              </a:lnSpc>
              <a:spcBef>
                <a:spcPct val="0"/>
              </a:spcBef>
            </a:pPr>
            <a:r>
              <a:rPr lang="en-US" sz="8000" b="1">
                <a:solidFill>
                  <a:srgbClr val="704A46"/>
                </a:solidFill>
                <a:latin typeface="Agrandir Ultra-Bold"/>
                <a:ea typeface="Agrandir Ultra-Bold"/>
                <a:cs typeface="Agrandir Ultra-Bold"/>
                <a:sym typeface="Agrandir Ultra-Bold"/>
              </a:rPr>
              <a:t>UP</a:t>
            </a:r>
          </a:p>
        </p:txBody>
      </p:sp>
      <p:sp>
        <p:nvSpPr>
          <p:cNvPr id="92" name="TextBox 92"/>
          <p:cNvSpPr txBox="1"/>
          <p:nvPr/>
        </p:nvSpPr>
        <p:spPr>
          <a:xfrm>
            <a:off x="9631575" y="1479926"/>
            <a:ext cx="7140149" cy="1871345"/>
          </a:xfrm>
          <a:prstGeom prst="rect">
            <a:avLst/>
          </a:prstGeom>
        </p:spPr>
        <p:txBody>
          <a:bodyPr lIns="0" tIns="0" rIns="0" bIns="0" rtlCol="0" anchor="t">
            <a:spAutoFit/>
          </a:bodyPr>
          <a:lstStyle/>
          <a:p>
            <a:pPr marL="496571" lvl="1" indent="-248285" algn="l">
              <a:lnSpc>
                <a:spcPts val="2875"/>
              </a:lnSpc>
              <a:buFont typeface="Arial"/>
              <a:buChar char="•"/>
            </a:pPr>
            <a:r>
              <a:rPr lang="en-US" sz="2300">
                <a:solidFill>
                  <a:srgbClr val="FAF1E4"/>
                </a:solidFill>
                <a:latin typeface="Agrandir"/>
                <a:ea typeface="Agrandir"/>
                <a:cs typeface="Agrandir"/>
                <a:sym typeface="Agrandir"/>
              </a:rPr>
              <a:t>Logical fallacies are common flaws in reasoning that weaken or invalidate your argument's logic. The four most common logical errors are hasty generalization, slippery slope, ad hominem, and post hoc ergo propter hoc.</a:t>
            </a:r>
          </a:p>
        </p:txBody>
      </p:sp>
      <p:sp>
        <p:nvSpPr>
          <p:cNvPr id="93" name="TextBox 93"/>
          <p:cNvSpPr txBox="1"/>
          <p:nvPr/>
        </p:nvSpPr>
        <p:spPr>
          <a:xfrm>
            <a:off x="9631575" y="3624287"/>
            <a:ext cx="7140149" cy="1147445"/>
          </a:xfrm>
          <a:prstGeom prst="rect">
            <a:avLst/>
          </a:prstGeom>
        </p:spPr>
        <p:txBody>
          <a:bodyPr lIns="0" tIns="0" rIns="0" bIns="0" rtlCol="0" anchor="t">
            <a:spAutoFit/>
          </a:bodyPr>
          <a:lstStyle/>
          <a:p>
            <a:pPr marL="496571" lvl="1" indent="-248285" algn="l">
              <a:lnSpc>
                <a:spcPts val="2875"/>
              </a:lnSpc>
              <a:buFont typeface="Arial"/>
              <a:buChar char="•"/>
            </a:pPr>
            <a:r>
              <a:rPr lang="en-US" sz="2300">
                <a:solidFill>
                  <a:srgbClr val="FAF1E4"/>
                </a:solidFill>
                <a:latin typeface="Agrandir"/>
                <a:ea typeface="Agrandir"/>
                <a:cs typeface="Agrandir"/>
                <a:sym typeface="Agrandir"/>
              </a:rPr>
              <a:t>Hasty generalization is when a conclusion is drawn from a study that was done in a hurry or with insufficient evidence.</a:t>
            </a:r>
          </a:p>
        </p:txBody>
      </p:sp>
      <p:sp>
        <p:nvSpPr>
          <p:cNvPr id="94" name="TextBox 94"/>
          <p:cNvSpPr txBox="1"/>
          <p:nvPr/>
        </p:nvSpPr>
        <p:spPr>
          <a:xfrm>
            <a:off x="9631575" y="5044748"/>
            <a:ext cx="7140149" cy="1147445"/>
          </a:xfrm>
          <a:prstGeom prst="rect">
            <a:avLst/>
          </a:prstGeom>
        </p:spPr>
        <p:txBody>
          <a:bodyPr lIns="0" tIns="0" rIns="0" bIns="0" rtlCol="0" anchor="t">
            <a:spAutoFit/>
          </a:bodyPr>
          <a:lstStyle/>
          <a:p>
            <a:pPr marL="496571" lvl="1" indent="-248285" algn="l">
              <a:lnSpc>
                <a:spcPts val="2875"/>
              </a:lnSpc>
              <a:buFont typeface="Arial"/>
              <a:buChar char="•"/>
            </a:pPr>
            <a:r>
              <a:rPr lang="en-US" sz="2300">
                <a:solidFill>
                  <a:srgbClr val="FAF1E4"/>
                </a:solidFill>
                <a:latin typeface="Agrandir"/>
                <a:ea typeface="Agrandir"/>
                <a:cs typeface="Agrandir"/>
                <a:sym typeface="Agrandir"/>
              </a:rPr>
              <a:t>A slippery slope asserts that one occurrence leads to another, and so on, until a terrible conclusion is reached.</a:t>
            </a:r>
          </a:p>
        </p:txBody>
      </p:sp>
      <p:sp>
        <p:nvSpPr>
          <p:cNvPr id="95" name="TextBox 95"/>
          <p:cNvSpPr txBox="1"/>
          <p:nvPr/>
        </p:nvSpPr>
        <p:spPr>
          <a:xfrm>
            <a:off x="9631575" y="6465208"/>
            <a:ext cx="7140149" cy="785495"/>
          </a:xfrm>
          <a:prstGeom prst="rect">
            <a:avLst/>
          </a:prstGeom>
        </p:spPr>
        <p:txBody>
          <a:bodyPr lIns="0" tIns="0" rIns="0" bIns="0" rtlCol="0" anchor="t">
            <a:spAutoFit/>
          </a:bodyPr>
          <a:lstStyle/>
          <a:p>
            <a:pPr marL="496571" lvl="1" indent="-248285" algn="l">
              <a:lnSpc>
                <a:spcPts val="2875"/>
              </a:lnSpc>
              <a:buFont typeface="Arial"/>
              <a:buChar char="•"/>
            </a:pPr>
            <a:r>
              <a:rPr lang="en-US" sz="2300">
                <a:solidFill>
                  <a:srgbClr val="FAF1E4"/>
                </a:solidFill>
                <a:latin typeface="Agrandir"/>
                <a:ea typeface="Agrandir"/>
                <a:cs typeface="Agrandir"/>
                <a:sym typeface="Agrandir"/>
              </a:rPr>
              <a:t>Ad hominem attacks the person rather than the argument being talked about.</a:t>
            </a:r>
          </a:p>
        </p:txBody>
      </p:sp>
      <p:sp>
        <p:nvSpPr>
          <p:cNvPr id="96" name="TextBox 96"/>
          <p:cNvSpPr txBox="1"/>
          <p:nvPr/>
        </p:nvSpPr>
        <p:spPr>
          <a:xfrm>
            <a:off x="9631575" y="7523719"/>
            <a:ext cx="7140149" cy="1147445"/>
          </a:xfrm>
          <a:prstGeom prst="rect">
            <a:avLst/>
          </a:prstGeom>
        </p:spPr>
        <p:txBody>
          <a:bodyPr lIns="0" tIns="0" rIns="0" bIns="0" rtlCol="0" anchor="t">
            <a:spAutoFit/>
          </a:bodyPr>
          <a:lstStyle/>
          <a:p>
            <a:pPr marL="496571" lvl="1" indent="-248285" algn="l">
              <a:lnSpc>
                <a:spcPts val="2875"/>
              </a:lnSpc>
              <a:buFont typeface="Arial"/>
              <a:buChar char="•"/>
            </a:pPr>
            <a:r>
              <a:rPr lang="en-US" sz="2300">
                <a:solidFill>
                  <a:srgbClr val="FAF1E4"/>
                </a:solidFill>
                <a:latin typeface="Agrandir"/>
                <a:ea typeface="Agrandir"/>
                <a:cs typeface="Agrandir"/>
                <a:sym typeface="Agrandir"/>
              </a:rPr>
              <a:t>Post hoc ergo propter hoc is based on the idea that if "A" came after "B," then "B" must have caused "A."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1E4"/>
        </a:solidFill>
        <a:effectLst/>
      </p:bgPr>
    </p:bg>
    <p:spTree>
      <p:nvGrpSpPr>
        <p:cNvPr id="1" name=""/>
        <p:cNvGrpSpPr/>
        <p:nvPr/>
      </p:nvGrpSpPr>
      <p:grpSpPr>
        <a:xfrm>
          <a:off x="0" y="0"/>
          <a:ext cx="0" cy="0"/>
          <a:chOff x="0" y="0"/>
          <a:chExt cx="0" cy="0"/>
        </a:xfrm>
      </p:grpSpPr>
      <p:grpSp>
        <p:nvGrpSpPr>
          <p:cNvPr id="2" name="Group 2"/>
          <p:cNvGrpSpPr/>
          <p:nvPr/>
        </p:nvGrpSpPr>
        <p:grpSpPr>
          <a:xfrm>
            <a:off x="0" y="-232141"/>
            <a:ext cx="18288143" cy="10751281"/>
            <a:chOff x="0" y="0"/>
            <a:chExt cx="24384191" cy="14335042"/>
          </a:xfrm>
        </p:grpSpPr>
        <p:sp>
          <p:nvSpPr>
            <p:cNvPr id="3" name="Freeform 3"/>
            <p:cNvSpPr/>
            <p:nvPr/>
          </p:nvSpPr>
          <p:spPr>
            <a:xfrm>
              <a:off x="64" y="0"/>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2024407"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 name="Freeform 5"/>
            <p:cNvSpPr/>
            <p:nvPr/>
          </p:nvSpPr>
          <p:spPr>
            <a:xfrm>
              <a:off x="4030356"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6054699"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 name="Freeform 7"/>
            <p:cNvSpPr/>
            <p:nvPr/>
          </p:nvSpPr>
          <p:spPr>
            <a:xfrm>
              <a:off x="805898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1008333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2089282"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0" name="Freeform 10"/>
            <p:cNvSpPr/>
            <p:nvPr/>
          </p:nvSpPr>
          <p:spPr>
            <a:xfrm flipH="1">
              <a:off x="14113625"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1" name="Freeform 11"/>
            <p:cNvSpPr/>
            <p:nvPr/>
          </p:nvSpPr>
          <p:spPr>
            <a:xfrm>
              <a:off x="16079117"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8103460"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3" name="Freeform 13"/>
            <p:cNvSpPr/>
            <p:nvPr/>
          </p:nvSpPr>
          <p:spPr>
            <a:xfrm>
              <a:off x="2010940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4" name="Freeform 14"/>
            <p:cNvSpPr/>
            <p:nvPr/>
          </p:nvSpPr>
          <p:spPr>
            <a:xfrm flipH="1">
              <a:off x="2213375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5" name="Freeform 15"/>
            <p:cNvSpPr/>
            <p:nvPr/>
          </p:nvSpPr>
          <p:spPr>
            <a:xfrm rot="-10800000">
              <a:off x="22133753"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H="1">
              <a:off x="20109409"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7" name="Freeform 17"/>
            <p:cNvSpPr/>
            <p:nvPr/>
          </p:nvSpPr>
          <p:spPr>
            <a:xfrm rot="-10800000" flipH="1">
              <a:off x="16079117"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8" name="Freeform 18"/>
            <p:cNvSpPr/>
            <p:nvPr/>
          </p:nvSpPr>
          <p:spPr>
            <a:xfrm rot="-10800000">
              <a:off x="14126325"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H="1">
              <a:off x="12101982"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0" name="Freeform 20"/>
            <p:cNvSpPr/>
            <p:nvPr/>
          </p:nvSpPr>
          <p:spPr>
            <a:xfrm rot="-10800000">
              <a:off x="10083074"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1" name="Freeform 21"/>
            <p:cNvSpPr/>
            <p:nvPr/>
          </p:nvSpPr>
          <p:spPr>
            <a:xfrm rot="-10800000" flipH="1">
              <a:off x="8058730"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2" name="Freeform 22"/>
            <p:cNvSpPr/>
            <p:nvPr/>
          </p:nvSpPr>
          <p:spPr>
            <a:xfrm rot="-10800000">
              <a:off x="6054699"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3" name="Freeform 23"/>
            <p:cNvSpPr/>
            <p:nvPr/>
          </p:nvSpPr>
          <p:spPr>
            <a:xfrm rot="-10800000" flipH="1">
              <a:off x="4030356"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4" name="Freeform 24"/>
            <p:cNvSpPr/>
            <p:nvPr/>
          </p:nvSpPr>
          <p:spPr>
            <a:xfrm rot="-10800000">
              <a:off x="202440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5" name="Freeform 25"/>
            <p:cNvSpPr/>
            <p:nvPr/>
          </p:nvSpPr>
          <p:spPr>
            <a:xfrm rot="-10800000" flipH="1">
              <a:off x="64" y="2020476"/>
              <a:ext cx="2250311" cy="2250311"/>
            </a:xfrm>
            <a:custGeom>
              <a:avLst/>
              <a:gdLst/>
              <a:ahLst/>
              <a:cxnLst/>
              <a:rect l="l" t="t" r="r" b="b"/>
              <a:pathLst>
                <a:path w="2250311" h="2250311">
                  <a:moveTo>
                    <a:pt x="2250310" y="0"/>
                  </a:moveTo>
                  <a:lnTo>
                    <a:pt x="0" y="0"/>
                  </a:lnTo>
                  <a:lnTo>
                    <a:pt x="0" y="2250311"/>
                  </a:lnTo>
                  <a:lnTo>
                    <a:pt x="2250310" y="2250311"/>
                  </a:lnTo>
                  <a:lnTo>
                    <a:pt x="225031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27"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7" name="Freeform 27"/>
            <p:cNvSpPr/>
            <p:nvPr/>
          </p:nvSpPr>
          <p:spPr>
            <a:xfrm flipH="1">
              <a:off x="2024471"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8" name="Freeform 28"/>
            <p:cNvSpPr/>
            <p:nvPr/>
          </p:nvSpPr>
          <p:spPr>
            <a:xfrm>
              <a:off x="4030419"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9" name="Freeform 29"/>
            <p:cNvSpPr/>
            <p:nvPr/>
          </p:nvSpPr>
          <p:spPr>
            <a:xfrm flipH="1">
              <a:off x="6054763"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0" name="Freeform 30"/>
            <p:cNvSpPr/>
            <p:nvPr/>
          </p:nvSpPr>
          <p:spPr>
            <a:xfrm>
              <a:off x="8059053"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1" name="Freeform 31"/>
            <p:cNvSpPr/>
            <p:nvPr/>
          </p:nvSpPr>
          <p:spPr>
            <a:xfrm flipH="1">
              <a:off x="18103524"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2" name="Freeform 32"/>
            <p:cNvSpPr/>
            <p:nvPr/>
          </p:nvSpPr>
          <p:spPr>
            <a:xfrm>
              <a:off x="20109472"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3" name="Freeform 33"/>
            <p:cNvSpPr/>
            <p:nvPr/>
          </p:nvSpPr>
          <p:spPr>
            <a:xfrm flipH="1">
              <a:off x="22133816"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4" name="Freeform 34"/>
            <p:cNvSpPr/>
            <p:nvPr/>
          </p:nvSpPr>
          <p:spPr>
            <a:xfrm rot="-10800000">
              <a:off x="2213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5" name="Freeform 35"/>
            <p:cNvSpPr/>
            <p:nvPr/>
          </p:nvSpPr>
          <p:spPr>
            <a:xfrm rot="-10800000" flipH="1">
              <a:off x="20109345"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6" name="Freeform 36"/>
            <p:cNvSpPr/>
            <p:nvPr/>
          </p:nvSpPr>
          <p:spPr>
            <a:xfrm rot="-10800000">
              <a:off x="1008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7" name="Freeform 37"/>
            <p:cNvSpPr/>
            <p:nvPr/>
          </p:nvSpPr>
          <p:spPr>
            <a:xfrm rot="-10800000" flipH="1">
              <a:off x="8072908"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8" name="Freeform 38"/>
            <p:cNvSpPr/>
            <p:nvPr/>
          </p:nvSpPr>
          <p:spPr>
            <a:xfrm rot="-10800000">
              <a:off x="6054636"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9" name="Freeform 39"/>
            <p:cNvSpPr/>
            <p:nvPr/>
          </p:nvSpPr>
          <p:spPr>
            <a:xfrm rot="-10800000" flipH="1">
              <a:off x="403029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0" name="Freeform 40"/>
            <p:cNvSpPr/>
            <p:nvPr/>
          </p:nvSpPr>
          <p:spPr>
            <a:xfrm rot="-10800000">
              <a:off x="2024344"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1" name="Freeform 41"/>
            <p:cNvSpPr/>
            <p:nvPr/>
          </p:nvSpPr>
          <p:spPr>
            <a:xfrm rot="-10800000" flipH="1">
              <a:off x="0"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2" name="Freeform 42"/>
            <p:cNvSpPr/>
            <p:nvPr/>
          </p:nvSpPr>
          <p:spPr>
            <a:xfrm>
              <a:off x="64" y="8044562"/>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3" name="Freeform 43"/>
            <p:cNvSpPr/>
            <p:nvPr/>
          </p:nvSpPr>
          <p:spPr>
            <a:xfrm flipH="1">
              <a:off x="202440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4" name="Freeform 44"/>
            <p:cNvSpPr/>
            <p:nvPr/>
          </p:nvSpPr>
          <p:spPr>
            <a:xfrm>
              <a:off x="4030356"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5" name="Freeform 45"/>
            <p:cNvSpPr/>
            <p:nvPr/>
          </p:nvSpPr>
          <p:spPr>
            <a:xfrm flipH="1">
              <a:off x="605469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6" name="Freeform 46"/>
            <p:cNvSpPr/>
            <p:nvPr/>
          </p:nvSpPr>
          <p:spPr>
            <a:xfrm flipH="1">
              <a:off x="18103460"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7" name="Freeform 47"/>
            <p:cNvSpPr/>
            <p:nvPr/>
          </p:nvSpPr>
          <p:spPr>
            <a:xfrm>
              <a:off x="2010940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8" name="Freeform 48"/>
            <p:cNvSpPr/>
            <p:nvPr/>
          </p:nvSpPr>
          <p:spPr>
            <a:xfrm flipH="1">
              <a:off x="2213375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9" name="Freeform 49"/>
            <p:cNvSpPr/>
            <p:nvPr/>
          </p:nvSpPr>
          <p:spPr>
            <a:xfrm>
              <a:off x="8072908"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0" name="Freeform 50"/>
            <p:cNvSpPr/>
            <p:nvPr/>
          </p:nvSpPr>
          <p:spPr>
            <a:xfrm flipH="1">
              <a:off x="1008339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1" name="Freeform 51"/>
            <p:cNvSpPr/>
            <p:nvPr/>
          </p:nvSpPr>
          <p:spPr>
            <a:xfrm>
              <a:off x="12089345"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2" name="Freeform 52"/>
            <p:cNvSpPr/>
            <p:nvPr/>
          </p:nvSpPr>
          <p:spPr>
            <a:xfrm flipH="1">
              <a:off x="14113689"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3" name="Freeform 53"/>
            <p:cNvSpPr/>
            <p:nvPr/>
          </p:nvSpPr>
          <p:spPr>
            <a:xfrm>
              <a:off x="16079180"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4" name="Freeform 54"/>
            <p:cNvSpPr/>
            <p:nvPr/>
          </p:nvSpPr>
          <p:spPr>
            <a:xfrm rot="-10800000" flipH="1">
              <a:off x="16079053"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5" name="Freeform 55"/>
            <p:cNvSpPr/>
            <p:nvPr/>
          </p:nvSpPr>
          <p:spPr>
            <a:xfrm rot="-10800000">
              <a:off x="1411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6" name="Freeform 56"/>
            <p:cNvSpPr/>
            <p:nvPr/>
          </p:nvSpPr>
          <p:spPr>
            <a:xfrm rot="-10800000" flipH="1">
              <a:off x="1210198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7" name="Freeform 57"/>
            <p:cNvSpPr/>
            <p:nvPr/>
          </p:nvSpPr>
          <p:spPr>
            <a:xfrm>
              <a:off x="12101982"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8" name="Freeform 58"/>
            <p:cNvSpPr/>
            <p:nvPr/>
          </p:nvSpPr>
          <p:spPr>
            <a:xfrm flipH="1">
              <a:off x="1411368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9" name="Freeform 59"/>
            <p:cNvSpPr/>
            <p:nvPr/>
          </p:nvSpPr>
          <p:spPr>
            <a:xfrm>
              <a:off x="16066157"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0" name="Freeform 60"/>
            <p:cNvSpPr/>
            <p:nvPr/>
          </p:nvSpPr>
          <p:spPr>
            <a:xfrm rot="-10800000">
              <a:off x="18103460"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1" name="Freeform 61"/>
            <p:cNvSpPr/>
            <p:nvPr/>
          </p:nvSpPr>
          <p:spPr>
            <a:xfrm rot="-10800000">
              <a:off x="1810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2" name="Freeform 62"/>
            <p:cNvSpPr/>
            <p:nvPr/>
          </p:nvSpPr>
          <p:spPr>
            <a:xfrm flipH="1">
              <a:off x="10083397"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3" name="Freeform 63"/>
            <p:cNvSpPr/>
            <p:nvPr/>
          </p:nvSpPr>
          <p:spPr>
            <a:xfrm rot="-10800000">
              <a:off x="2213381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4" name="Freeform 64"/>
            <p:cNvSpPr/>
            <p:nvPr/>
          </p:nvSpPr>
          <p:spPr>
            <a:xfrm rot="-10800000" flipH="1">
              <a:off x="2010947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5" name="Freeform 65"/>
            <p:cNvSpPr/>
            <p:nvPr/>
          </p:nvSpPr>
          <p:spPr>
            <a:xfrm rot="-10800000">
              <a:off x="10083397"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6" name="Freeform 66"/>
            <p:cNvSpPr/>
            <p:nvPr/>
          </p:nvSpPr>
          <p:spPr>
            <a:xfrm rot="-10800000" flipH="1">
              <a:off x="8072908"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7" name="Freeform 67"/>
            <p:cNvSpPr/>
            <p:nvPr/>
          </p:nvSpPr>
          <p:spPr>
            <a:xfrm rot="-10800000">
              <a:off x="605463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8" name="Freeform 68"/>
            <p:cNvSpPr/>
            <p:nvPr/>
          </p:nvSpPr>
          <p:spPr>
            <a:xfrm rot="-10800000" flipH="1">
              <a:off x="4030419"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9" name="Freeform 69"/>
            <p:cNvSpPr/>
            <p:nvPr/>
          </p:nvSpPr>
          <p:spPr>
            <a:xfrm rot="-10800000">
              <a:off x="2024471"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0" name="Freeform 70"/>
            <p:cNvSpPr/>
            <p:nvPr/>
          </p:nvSpPr>
          <p:spPr>
            <a:xfrm rot="-10800000" flipH="1">
              <a:off x="127"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1" name="Freeform 71"/>
            <p:cNvSpPr/>
            <p:nvPr/>
          </p:nvSpPr>
          <p:spPr>
            <a:xfrm>
              <a:off x="191"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2" name="Freeform 72"/>
            <p:cNvSpPr/>
            <p:nvPr/>
          </p:nvSpPr>
          <p:spPr>
            <a:xfrm flipH="1">
              <a:off x="2024534"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3" name="Freeform 73"/>
            <p:cNvSpPr/>
            <p:nvPr/>
          </p:nvSpPr>
          <p:spPr>
            <a:xfrm>
              <a:off x="4030483"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4" name="Freeform 74"/>
            <p:cNvSpPr/>
            <p:nvPr/>
          </p:nvSpPr>
          <p:spPr>
            <a:xfrm flipH="1">
              <a:off x="6054826"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5" name="Freeform 75"/>
            <p:cNvSpPr/>
            <p:nvPr/>
          </p:nvSpPr>
          <p:spPr>
            <a:xfrm flipH="1">
              <a:off x="18090501"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6" name="Freeform 76"/>
            <p:cNvSpPr/>
            <p:nvPr/>
          </p:nvSpPr>
          <p:spPr>
            <a:xfrm>
              <a:off x="2010953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7" name="Freeform 77"/>
            <p:cNvSpPr/>
            <p:nvPr/>
          </p:nvSpPr>
          <p:spPr>
            <a:xfrm flipH="1">
              <a:off x="2213388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8" name="Freeform 78"/>
            <p:cNvSpPr/>
            <p:nvPr/>
          </p:nvSpPr>
          <p:spPr>
            <a:xfrm>
              <a:off x="8072908"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9" name="Freeform 79"/>
            <p:cNvSpPr/>
            <p:nvPr/>
          </p:nvSpPr>
          <p:spPr>
            <a:xfrm flipH="1">
              <a:off x="10083397"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0" name="Freeform 80"/>
            <p:cNvSpPr/>
            <p:nvPr/>
          </p:nvSpPr>
          <p:spPr>
            <a:xfrm rot="-10800000" flipH="1">
              <a:off x="16079180"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1" name="Freeform 81"/>
            <p:cNvSpPr/>
            <p:nvPr/>
          </p:nvSpPr>
          <p:spPr>
            <a:xfrm rot="-10800000">
              <a:off x="14111708"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2" name="Freeform 82"/>
            <p:cNvSpPr/>
            <p:nvPr/>
          </p:nvSpPr>
          <p:spPr>
            <a:xfrm rot="-10800000" flipH="1">
              <a:off x="1210198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3" name="Freeform 83"/>
            <p:cNvSpPr/>
            <p:nvPr/>
          </p:nvSpPr>
          <p:spPr>
            <a:xfrm>
              <a:off x="12089345"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4" name="Freeform 84"/>
            <p:cNvSpPr/>
            <p:nvPr/>
          </p:nvSpPr>
          <p:spPr>
            <a:xfrm flipH="1">
              <a:off x="14111708"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5" name="Freeform 85"/>
            <p:cNvSpPr/>
            <p:nvPr/>
          </p:nvSpPr>
          <p:spPr>
            <a:xfrm>
              <a:off x="16066157"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6" name="Freeform 86"/>
            <p:cNvSpPr/>
            <p:nvPr/>
          </p:nvSpPr>
          <p:spPr>
            <a:xfrm rot="-10800000">
              <a:off x="18103524"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grpSp>
      <p:sp>
        <p:nvSpPr>
          <p:cNvPr id="87" name="Freeform 87"/>
          <p:cNvSpPr/>
          <p:nvPr/>
        </p:nvSpPr>
        <p:spPr>
          <a:xfrm>
            <a:off x="9332332" y="3229048"/>
            <a:ext cx="831315" cy="574309"/>
          </a:xfrm>
          <a:custGeom>
            <a:avLst/>
            <a:gdLst/>
            <a:ahLst/>
            <a:cxnLst/>
            <a:rect l="l" t="t" r="r" b="b"/>
            <a:pathLst>
              <a:path w="831315" h="574309">
                <a:moveTo>
                  <a:pt x="0" y="0"/>
                </a:moveTo>
                <a:lnTo>
                  <a:pt x="831314" y="0"/>
                </a:lnTo>
                <a:lnTo>
                  <a:pt x="831314" y="574309"/>
                </a:lnTo>
                <a:lnTo>
                  <a:pt x="0" y="5743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8" name="TextBox 88"/>
          <p:cNvSpPr txBox="1"/>
          <p:nvPr/>
        </p:nvSpPr>
        <p:spPr>
          <a:xfrm>
            <a:off x="9332332" y="4305300"/>
            <a:ext cx="7738637" cy="5722464"/>
          </a:xfrm>
          <a:prstGeom prst="rect">
            <a:avLst/>
          </a:prstGeom>
        </p:spPr>
        <p:txBody>
          <a:bodyPr lIns="0" tIns="0" rIns="0" bIns="0" rtlCol="0" anchor="t">
            <a:spAutoFit/>
          </a:bodyPr>
          <a:lstStyle/>
          <a:p>
            <a:pPr marL="0" lvl="0" indent="0" algn="l">
              <a:lnSpc>
                <a:spcPts val="6355"/>
              </a:lnSpc>
              <a:spcBef>
                <a:spcPct val="0"/>
              </a:spcBef>
            </a:pPr>
            <a:r>
              <a:rPr lang="en-US" sz="5296" b="1" dirty="0">
                <a:solidFill>
                  <a:srgbClr val="704A46"/>
                </a:solidFill>
                <a:latin typeface="Agrandir Ultra-Bold"/>
                <a:ea typeface="Agrandir Ultra-Bold"/>
                <a:cs typeface="Agrandir Ultra-Bold"/>
                <a:sym typeface="Agrandir Ultra-Bold"/>
              </a:rPr>
              <a:t>Indonesia </a:t>
            </a:r>
            <a:r>
              <a:rPr lang="en-US" sz="5296" b="1" dirty="0" err="1">
                <a:solidFill>
                  <a:srgbClr val="704A46"/>
                </a:solidFill>
                <a:latin typeface="Agrandir Ultra-Bold"/>
                <a:ea typeface="Agrandir Ultra-Bold"/>
                <a:cs typeface="Agrandir Ultra-Bold"/>
                <a:sym typeface="Agrandir Ultra-Bold"/>
              </a:rPr>
              <a:t>ada</a:t>
            </a:r>
            <a:r>
              <a:rPr lang="en-US" sz="5296" b="1" dirty="0">
                <a:solidFill>
                  <a:srgbClr val="704A46"/>
                </a:solidFill>
                <a:latin typeface="Agrandir Ultra-Bold"/>
                <a:ea typeface="Agrandir Ultra-Bold"/>
                <a:cs typeface="Agrandir Ultra-Bold"/>
                <a:sym typeface="Agrandir Ultra-Bold"/>
              </a:rPr>
              <a:t> di </a:t>
            </a:r>
            <a:r>
              <a:rPr lang="en-US" sz="5296" b="1" dirty="0" err="1">
                <a:solidFill>
                  <a:srgbClr val="704A46"/>
                </a:solidFill>
                <a:latin typeface="Agrandir Ultra-Bold"/>
                <a:ea typeface="Agrandir Ultra-Bold"/>
                <a:cs typeface="Agrandir Ultra-Bold"/>
                <a:sym typeface="Agrandir Ultra-Bold"/>
              </a:rPr>
              <a:t>setiap</a:t>
            </a:r>
            <a:r>
              <a:rPr lang="en-US" sz="5296" b="1" dirty="0">
                <a:solidFill>
                  <a:srgbClr val="704A46"/>
                </a:solidFill>
                <a:latin typeface="Agrandir Ultra-Bold"/>
                <a:ea typeface="Agrandir Ultra-Bold"/>
                <a:cs typeface="Agrandir Ultra-Bold"/>
                <a:sym typeface="Agrandir Ultra-Bold"/>
              </a:rPr>
              <a:t> </a:t>
            </a:r>
            <a:r>
              <a:rPr lang="en-US" sz="5296" b="1" dirty="0" err="1">
                <a:solidFill>
                  <a:srgbClr val="704A46"/>
                </a:solidFill>
                <a:latin typeface="Agrandir Ultra-Bold"/>
                <a:ea typeface="Agrandir Ultra-Bold"/>
                <a:cs typeface="Agrandir Ultra-Bold"/>
                <a:sym typeface="Agrandir Ultra-Bold"/>
              </a:rPr>
              <a:t>nadi</a:t>
            </a:r>
            <a:r>
              <a:rPr lang="en-US" sz="5296" b="1" dirty="0">
                <a:solidFill>
                  <a:srgbClr val="704A46"/>
                </a:solidFill>
                <a:latin typeface="Agrandir Ultra-Bold"/>
                <a:ea typeface="Agrandir Ultra-Bold"/>
                <a:cs typeface="Agrandir Ultra-Bold"/>
                <a:sym typeface="Agrandir Ultra-Bold"/>
              </a:rPr>
              <a:t> </a:t>
            </a:r>
            <a:r>
              <a:rPr lang="en-US" sz="5296" b="1" dirty="0" err="1">
                <a:solidFill>
                  <a:srgbClr val="704A46"/>
                </a:solidFill>
                <a:latin typeface="Agrandir Ultra-Bold"/>
                <a:ea typeface="Agrandir Ultra-Bold"/>
                <a:cs typeface="Agrandir Ultra-Bold"/>
                <a:sym typeface="Agrandir Ultra-Bold"/>
              </a:rPr>
              <a:t>kita</a:t>
            </a:r>
            <a:r>
              <a:rPr lang="en-US" sz="5296" b="1" dirty="0">
                <a:solidFill>
                  <a:srgbClr val="704A46"/>
                </a:solidFill>
                <a:latin typeface="Agrandir Ultra-Bold"/>
                <a:ea typeface="Agrandir Ultra-Bold"/>
                <a:cs typeface="Agrandir Ultra-Bold"/>
                <a:sym typeface="Agrandir Ultra-Bold"/>
              </a:rPr>
              <a:t>. Jadi, Indonesia </a:t>
            </a:r>
            <a:r>
              <a:rPr lang="en-US" sz="5296" b="1" dirty="0" err="1">
                <a:solidFill>
                  <a:srgbClr val="704A46"/>
                </a:solidFill>
                <a:latin typeface="Agrandir Ultra-Bold"/>
                <a:ea typeface="Agrandir Ultra-Bold"/>
                <a:cs typeface="Agrandir Ultra-Bold"/>
                <a:sym typeface="Agrandir Ultra-Bold"/>
              </a:rPr>
              <a:t>jadi</a:t>
            </a:r>
            <a:r>
              <a:rPr lang="en-US" sz="5296" b="1" dirty="0">
                <a:solidFill>
                  <a:srgbClr val="704A46"/>
                </a:solidFill>
                <a:latin typeface="Agrandir Ultra-Bold"/>
                <a:ea typeface="Agrandir Ultra-Bold"/>
                <a:cs typeface="Agrandir Ultra-Bold"/>
                <a:sym typeface="Agrandir Ultra-Bold"/>
              </a:rPr>
              <a:t> </a:t>
            </a:r>
            <a:r>
              <a:rPr lang="en-US" sz="5296" b="1" dirty="0" err="1">
                <a:solidFill>
                  <a:srgbClr val="704A46"/>
                </a:solidFill>
                <a:latin typeface="Agrandir Ultra-Bold"/>
                <a:ea typeface="Agrandir Ultra-Bold"/>
                <a:cs typeface="Agrandir Ultra-Bold"/>
                <a:sym typeface="Agrandir Ultra-Bold"/>
              </a:rPr>
              <a:t>apa</a:t>
            </a:r>
            <a:r>
              <a:rPr lang="en-US" sz="5296" b="1" dirty="0">
                <a:solidFill>
                  <a:srgbClr val="704A46"/>
                </a:solidFill>
                <a:latin typeface="Agrandir Ultra-Bold"/>
                <a:ea typeface="Agrandir Ultra-Bold"/>
                <a:cs typeface="Agrandir Ultra-Bold"/>
                <a:sym typeface="Agrandir Ultra-Bold"/>
              </a:rPr>
              <a:t> </a:t>
            </a:r>
            <a:r>
              <a:rPr lang="en-US" sz="5296" b="1" dirty="0" err="1">
                <a:solidFill>
                  <a:srgbClr val="704A46"/>
                </a:solidFill>
                <a:latin typeface="Agrandir Ultra-Bold"/>
                <a:ea typeface="Agrandir Ultra-Bold"/>
                <a:cs typeface="Agrandir Ultra-Bold"/>
                <a:sym typeface="Agrandir Ultra-Bold"/>
              </a:rPr>
              <a:t>tergantung</a:t>
            </a:r>
            <a:r>
              <a:rPr lang="en-US" sz="5296" b="1" dirty="0">
                <a:solidFill>
                  <a:srgbClr val="704A46"/>
                </a:solidFill>
                <a:latin typeface="Agrandir Ultra-Bold"/>
                <a:ea typeface="Agrandir Ultra-Bold"/>
                <a:cs typeface="Agrandir Ultra-Bold"/>
                <a:sym typeface="Agrandir Ultra-Bold"/>
              </a:rPr>
              <a:t> </a:t>
            </a:r>
            <a:r>
              <a:rPr lang="en-US" sz="5296" b="1" dirty="0" err="1">
                <a:solidFill>
                  <a:srgbClr val="704A46"/>
                </a:solidFill>
                <a:latin typeface="Agrandir Ultra-Bold"/>
                <a:ea typeface="Agrandir Ultra-Bold"/>
                <a:cs typeface="Agrandir Ultra-Bold"/>
                <a:sym typeface="Agrandir Ultra-Bold"/>
              </a:rPr>
              <a:t>kamu</a:t>
            </a:r>
            <a:r>
              <a:rPr lang="en-US" sz="5296" b="1" dirty="0">
                <a:solidFill>
                  <a:srgbClr val="704A46"/>
                </a:solidFill>
                <a:latin typeface="Agrandir Ultra-Bold"/>
                <a:ea typeface="Agrandir Ultra-Bold"/>
                <a:cs typeface="Agrandir Ultra-Bold"/>
                <a:sym typeface="Agrandir Ultra-Bold"/>
              </a:rPr>
              <a:t> </a:t>
            </a:r>
            <a:r>
              <a:rPr lang="en-US" sz="5296" b="1" dirty="0" err="1">
                <a:solidFill>
                  <a:srgbClr val="704A46"/>
                </a:solidFill>
                <a:latin typeface="Agrandir Ultra-Bold"/>
                <a:ea typeface="Agrandir Ultra-Bold"/>
                <a:cs typeface="Agrandir Ultra-Bold"/>
                <a:sym typeface="Agrandir Ultra-Bold"/>
              </a:rPr>
              <a:t>jadi</a:t>
            </a:r>
            <a:r>
              <a:rPr lang="en-US" sz="5296" b="1" dirty="0">
                <a:solidFill>
                  <a:srgbClr val="704A46"/>
                </a:solidFill>
                <a:latin typeface="Agrandir Ultra-Bold"/>
                <a:ea typeface="Agrandir Ultra-Bold"/>
                <a:cs typeface="Agrandir Ultra-Bold"/>
                <a:sym typeface="Agrandir Ultra-Bold"/>
              </a:rPr>
              <a:t> </a:t>
            </a:r>
            <a:r>
              <a:rPr lang="en-US" sz="5296" b="1" dirty="0" err="1">
                <a:solidFill>
                  <a:srgbClr val="704A46"/>
                </a:solidFill>
                <a:latin typeface="Agrandir Ultra-Bold"/>
                <a:ea typeface="Agrandir Ultra-Bold"/>
                <a:cs typeface="Agrandir Ultra-Bold"/>
                <a:sym typeface="Agrandir Ultra-Bold"/>
              </a:rPr>
              <a:t>apa</a:t>
            </a:r>
            <a:r>
              <a:rPr lang="en-US" sz="5296" b="1" dirty="0">
                <a:solidFill>
                  <a:srgbClr val="704A46"/>
                </a:solidFill>
                <a:latin typeface="Agrandir Ultra-Bold"/>
                <a:ea typeface="Agrandir Ultra-Bold"/>
                <a:cs typeface="Agrandir Ultra-Bold"/>
                <a:sym typeface="Agrandir Ultra-Bold"/>
              </a:rPr>
              <a:t>. </a:t>
            </a:r>
            <a:r>
              <a:rPr lang="en-US" sz="5296" b="1" dirty="0" err="1">
                <a:solidFill>
                  <a:srgbClr val="704A46"/>
                </a:solidFill>
                <a:latin typeface="Agrandir Ultra-Bold"/>
                <a:ea typeface="Agrandir Ultra-Bold"/>
                <a:cs typeface="Agrandir Ultra-Bold"/>
                <a:sym typeface="Agrandir Ultra-Bold"/>
              </a:rPr>
              <a:t>Setiap</a:t>
            </a:r>
            <a:r>
              <a:rPr lang="en-US" sz="5296" b="1" dirty="0">
                <a:solidFill>
                  <a:srgbClr val="704A46"/>
                </a:solidFill>
                <a:latin typeface="Agrandir Ultra-Bold"/>
                <a:ea typeface="Agrandir Ultra-Bold"/>
                <a:cs typeface="Agrandir Ultra-Bold"/>
                <a:sym typeface="Agrandir Ultra-Bold"/>
              </a:rPr>
              <a:t> </a:t>
            </a:r>
            <a:r>
              <a:rPr lang="en-US" sz="5296" b="1" dirty="0" err="1">
                <a:solidFill>
                  <a:srgbClr val="704A46"/>
                </a:solidFill>
                <a:latin typeface="Agrandir Ultra-Bold"/>
                <a:ea typeface="Agrandir Ultra-Bold"/>
                <a:cs typeface="Agrandir Ultra-Bold"/>
                <a:sym typeface="Agrandir Ultra-Bold"/>
              </a:rPr>
              <a:t>langkah</a:t>
            </a:r>
            <a:r>
              <a:rPr lang="en-US" sz="5296" b="1" dirty="0">
                <a:solidFill>
                  <a:srgbClr val="704A46"/>
                </a:solidFill>
                <a:latin typeface="Agrandir Ultra-Bold"/>
                <a:ea typeface="Agrandir Ultra-Bold"/>
                <a:cs typeface="Agrandir Ultra-Bold"/>
                <a:sym typeface="Agrandir Ultra-Bold"/>
              </a:rPr>
              <a:t> </a:t>
            </a:r>
            <a:r>
              <a:rPr lang="en-US" sz="5296" b="1" dirty="0" err="1">
                <a:solidFill>
                  <a:srgbClr val="704A46"/>
                </a:solidFill>
                <a:latin typeface="Agrandir Ultra-Bold"/>
                <a:ea typeface="Agrandir Ultra-Bold"/>
                <a:cs typeface="Agrandir Ultra-Bold"/>
                <a:sym typeface="Agrandir Ultra-Bold"/>
              </a:rPr>
              <a:t>saya</a:t>
            </a:r>
            <a:r>
              <a:rPr lang="en-US" sz="5296" b="1" dirty="0">
                <a:solidFill>
                  <a:srgbClr val="704A46"/>
                </a:solidFill>
                <a:latin typeface="Agrandir Ultra-Bold"/>
                <a:ea typeface="Agrandir Ultra-Bold"/>
                <a:cs typeface="Agrandir Ultra-Bold"/>
                <a:sym typeface="Agrandir Ultra-Bold"/>
              </a:rPr>
              <a:t> </a:t>
            </a:r>
            <a:r>
              <a:rPr lang="en-US" sz="5296" b="1" dirty="0" err="1">
                <a:solidFill>
                  <a:srgbClr val="704A46"/>
                </a:solidFill>
                <a:latin typeface="Agrandir Ultra-Bold"/>
                <a:ea typeface="Agrandir Ultra-Bold"/>
                <a:cs typeface="Agrandir Ultra-Bold"/>
                <a:sym typeface="Agrandir Ultra-Bold"/>
              </a:rPr>
              <a:t>menunjukan</a:t>
            </a:r>
            <a:r>
              <a:rPr lang="en-US" sz="5296" b="1" dirty="0">
                <a:solidFill>
                  <a:srgbClr val="704A46"/>
                </a:solidFill>
                <a:latin typeface="Agrandir Ultra-Bold"/>
                <a:ea typeface="Agrandir Ultra-Bold"/>
                <a:cs typeface="Agrandir Ultra-Bold"/>
                <a:sym typeface="Agrandir Ultra-Bold"/>
              </a:rPr>
              <a:t> Indonesia </a:t>
            </a:r>
            <a:r>
              <a:rPr lang="en-US" sz="5296" b="1" dirty="0" err="1">
                <a:solidFill>
                  <a:srgbClr val="704A46"/>
                </a:solidFill>
                <a:latin typeface="Agrandir Ultra-Bold"/>
                <a:ea typeface="Agrandir Ultra-Bold"/>
                <a:cs typeface="Agrandir Ultra-Bold"/>
                <a:sym typeface="Agrandir Ultra-Bold"/>
              </a:rPr>
              <a:t>seperti</a:t>
            </a:r>
            <a:r>
              <a:rPr lang="en-US" sz="5296" b="1" dirty="0">
                <a:solidFill>
                  <a:srgbClr val="704A46"/>
                </a:solidFill>
                <a:latin typeface="Agrandir Ultra-Bold"/>
                <a:ea typeface="Agrandir Ultra-Bold"/>
                <a:cs typeface="Agrandir Ultra-Bold"/>
                <a:sym typeface="Agrandir Ultra-Bold"/>
              </a:rPr>
              <a:t> </a:t>
            </a:r>
            <a:r>
              <a:rPr lang="en-US" sz="5296" b="1" dirty="0" err="1">
                <a:solidFill>
                  <a:srgbClr val="704A46"/>
                </a:solidFill>
                <a:latin typeface="Agrandir Ultra-Bold"/>
                <a:ea typeface="Agrandir Ultra-Bold"/>
                <a:cs typeface="Agrandir Ultra-Bold"/>
                <a:sym typeface="Agrandir Ultra-Bold"/>
              </a:rPr>
              <a:t>apa</a:t>
            </a:r>
            <a:endParaRPr lang="en-US" sz="5296" b="1" dirty="0">
              <a:solidFill>
                <a:srgbClr val="704A46"/>
              </a:solidFill>
              <a:latin typeface="Agrandir Ultra-Bold"/>
              <a:ea typeface="Agrandir Ultra-Bold"/>
              <a:cs typeface="Agrandir Ultra-Bold"/>
              <a:sym typeface="Agrandir Ultra-Bold"/>
            </a:endParaRPr>
          </a:p>
        </p:txBody>
      </p:sp>
      <p:sp>
        <p:nvSpPr>
          <p:cNvPr id="89" name="Freeform 89"/>
          <p:cNvSpPr/>
          <p:nvPr/>
        </p:nvSpPr>
        <p:spPr>
          <a:xfrm>
            <a:off x="1028700" y="1028700"/>
            <a:ext cx="7501005" cy="10577210"/>
          </a:xfrm>
          <a:custGeom>
            <a:avLst/>
            <a:gdLst/>
            <a:ahLst/>
            <a:cxnLst/>
            <a:rect l="l" t="t" r="r" b="b"/>
            <a:pathLst>
              <a:path w="7501005" h="10577210">
                <a:moveTo>
                  <a:pt x="0" y="0"/>
                </a:moveTo>
                <a:lnTo>
                  <a:pt x="7501005" y="0"/>
                </a:lnTo>
                <a:lnTo>
                  <a:pt x="7501005" y="10577210"/>
                </a:lnTo>
                <a:lnTo>
                  <a:pt x="0" y="105772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1E4"/>
        </a:solidFill>
        <a:effectLst/>
      </p:bgPr>
    </p:bg>
    <p:spTree>
      <p:nvGrpSpPr>
        <p:cNvPr id="1" name=""/>
        <p:cNvGrpSpPr/>
        <p:nvPr/>
      </p:nvGrpSpPr>
      <p:grpSpPr>
        <a:xfrm>
          <a:off x="0" y="0"/>
          <a:ext cx="0" cy="0"/>
          <a:chOff x="0" y="0"/>
          <a:chExt cx="0" cy="0"/>
        </a:xfrm>
      </p:grpSpPr>
      <p:grpSp>
        <p:nvGrpSpPr>
          <p:cNvPr id="2" name="Group 2"/>
          <p:cNvGrpSpPr/>
          <p:nvPr/>
        </p:nvGrpSpPr>
        <p:grpSpPr>
          <a:xfrm>
            <a:off x="0" y="-232141"/>
            <a:ext cx="18288143" cy="10751281"/>
            <a:chOff x="0" y="0"/>
            <a:chExt cx="24384191" cy="14335042"/>
          </a:xfrm>
        </p:grpSpPr>
        <p:sp>
          <p:nvSpPr>
            <p:cNvPr id="3" name="Freeform 3"/>
            <p:cNvSpPr/>
            <p:nvPr/>
          </p:nvSpPr>
          <p:spPr>
            <a:xfrm>
              <a:off x="64" y="0"/>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2024407"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 name="Freeform 5"/>
            <p:cNvSpPr/>
            <p:nvPr/>
          </p:nvSpPr>
          <p:spPr>
            <a:xfrm>
              <a:off x="4030356"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6054699"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 name="Freeform 7"/>
            <p:cNvSpPr/>
            <p:nvPr/>
          </p:nvSpPr>
          <p:spPr>
            <a:xfrm>
              <a:off x="805898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1008333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2089282"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0" name="Freeform 10"/>
            <p:cNvSpPr/>
            <p:nvPr/>
          </p:nvSpPr>
          <p:spPr>
            <a:xfrm flipH="1">
              <a:off x="14113625"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1" name="Freeform 11"/>
            <p:cNvSpPr/>
            <p:nvPr/>
          </p:nvSpPr>
          <p:spPr>
            <a:xfrm>
              <a:off x="16079117"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8103460"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3" name="Freeform 13"/>
            <p:cNvSpPr/>
            <p:nvPr/>
          </p:nvSpPr>
          <p:spPr>
            <a:xfrm>
              <a:off x="2010940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4" name="Freeform 14"/>
            <p:cNvSpPr/>
            <p:nvPr/>
          </p:nvSpPr>
          <p:spPr>
            <a:xfrm flipH="1">
              <a:off x="2213375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5" name="Freeform 15"/>
            <p:cNvSpPr/>
            <p:nvPr/>
          </p:nvSpPr>
          <p:spPr>
            <a:xfrm rot="-10800000">
              <a:off x="22133753"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H="1">
              <a:off x="20109409"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7" name="Freeform 17"/>
            <p:cNvSpPr/>
            <p:nvPr/>
          </p:nvSpPr>
          <p:spPr>
            <a:xfrm rot="-10800000" flipH="1">
              <a:off x="16079117"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8" name="Freeform 18"/>
            <p:cNvSpPr/>
            <p:nvPr/>
          </p:nvSpPr>
          <p:spPr>
            <a:xfrm rot="-10800000">
              <a:off x="14126325"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H="1">
              <a:off x="12101982"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0" name="Freeform 20"/>
            <p:cNvSpPr/>
            <p:nvPr/>
          </p:nvSpPr>
          <p:spPr>
            <a:xfrm rot="-10800000">
              <a:off x="10083074"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1" name="Freeform 21"/>
            <p:cNvSpPr/>
            <p:nvPr/>
          </p:nvSpPr>
          <p:spPr>
            <a:xfrm rot="-10800000" flipH="1">
              <a:off x="8058730"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2" name="Freeform 22"/>
            <p:cNvSpPr/>
            <p:nvPr/>
          </p:nvSpPr>
          <p:spPr>
            <a:xfrm rot="-10800000">
              <a:off x="6054699"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3" name="Freeform 23"/>
            <p:cNvSpPr/>
            <p:nvPr/>
          </p:nvSpPr>
          <p:spPr>
            <a:xfrm rot="-10800000" flipH="1">
              <a:off x="4030356"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4" name="Freeform 24"/>
            <p:cNvSpPr/>
            <p:nvPr/>
          </p:nvSpPr>
          <p:spPr>
            <a:xfrm rot="-10800000">
              <a:off x="202440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5" name="Freeform 25"/>
            <p:cNvSpPr/>
            <p:nvPr/>
          </p:nvSpPr>
          <p:spPr>
            <a:xfrm rot="-10800000" flipH="1">
              <a:off x="64" y="2020476"/>
              <a:ext cx="2250311" cy="2250311"/>
            </a:xfrm>
            <a:custGeom>
              <a:avLst/>
              <a:gdLst/>
              <a:ahLst/>
              <a:cxnLst/>
              <a:rect l="l" t="t" r="r" b="b"/>
              <a:pathLst>
                <a:path w="2250311" h="2250311">
                  <a:moveTo>
                    <a:pt x="2250310" y="0"/>
                  </a:moveTo>
                  <a:lnTo>
                    <a:pt x="0" y="0"/>
                  </a:lnTo>
                  <a:lnTo>
                    <a:pt x="0" y="2250311"/>
                  </a:lnTo>
                  <a:lnTo>
                    <a:pt x="2250310" y="2250311"/>
                  </a:lnTo>
                  <a:lnTo>
                    <a:pt x="225031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27"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7" name="Freeform 27"/>
            <p:cNvSpPr/>
            <p:nvPr/>
          </p:nvSpPr>
          <p:spPr>
            <a:xfrm flipH="1">
              <a:off x="2024471"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8" name="Freeform 28"/>
            <p:cNvSpPr/>
            <p:nvPr/>
          </p:nvSpPr>
          <p:spPr>
            <a:xfrm>
              <a:off x="4030419"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9" name="Freeform 29"/>
            <p:cNvSpPr/>
            <p:nvPr/>
          </p:nvSpPr>
          <p:spPr>
            <a:xfrm flipH="1">
              <a:off x="6054763"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0" name="Freeform 30"/>
            <p:cNvSpPr/>
            <p:nvPr/>
          </p:nvSpPr>
          <p:spPr>
            <a:xfrm>
              <a:off x="8059053"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1" name="Freeform 31"/>
            <p:cNvSpPr/>
            <p:nvPr/>
          </p:nvSpPr>
          <p:spPr>
            <a:xfrm flipH="1">
              <a:off x="18103524"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2" name="Freeform 32"/>
            <p:cNvSpPr/>
            <p:nvPr/>
          </p:nvSpPr>
          <p:spPr>
            <a:xfrm>
              <a:off x="20109472"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4">
                <a:alphaModFix amt="35000"/>
                <a:extLst>
                  <a:ext uri="{96DAC541-7B7A-43D3-8B79-37D633B846F1}">
                    <asvg:svgBlip xmlns:asvg="http://schemas.microsoft.com/office/drawing/2016/SVG/main" r:embed="rId5"/>
                  </a:ext>
                </a:extLst>
              </a:blip>
              <a:stretch>
                <a:fillRect/>
              </a:stretch>
            </a:blipFill>
          </p:spPr>
        </p:sp>
        <p:sp>
          <p:nvSpPr>
            <p:cNvPr id="33" name="Freeform 33"/>
            <p:cNvSpPr/>
            <p:nvPr/>
          </p:nvSpPr>
          <p:spPr>
            <a:xfrm flipH="1">
              <a:off x="22133816"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4" name="Freeform 34"/>
            <p:cNvSpPr/>
            <p:nvPr/>
          </p:nvSpPr>
          <p:spPr>
            <a:xfrm rot="-10800000">
              <a:off x="2213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5" name="Freeform 35"/>
            <p:cNvSpPr/>
            <p:nvPr/>
          </p:nvSpPr>
          <p:spPr>
            <a:xfrm rot="-10800000" flipH="1">
              <a:off x="20109345"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6" name="Freeform 36"/>
            <p:cNvSpPr/>
            <p:nvPr/>
          </p:nvSpPr>
          <p:spPr>
            <a:xfrm rot="-10800000">
              <a:off x="1008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7" name="Freeform 37"/>
            <p:cNvSpPr/>
            <p:nvPr/>
          </p:nvSpPr>
          <p:spPr>
            <a:xfrm rot="-10800000" flipH="1">
              <a:off x="8072908"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8" name="Freeform 38"/>
            <p:cNvSpPr/>
            <p:nvPr/>
          </p:nvSpPr>
          <p:spPr>
            <a:xfrm rot="-10800000">
              <a:off x="6054636"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9" name="Freeform 39"/>
            <p:cNvSpPr/>
            <p:nvPr/>
          </p:nvSpPr>
          <p:spPr>
            <a:xfrm rot="-10800000" flipH="1">
              <a:off x="403029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0" name="Freeform 40"/>
            <p:cNvSpPr/>
            <p:nvPr/>
          </p:nvSpPr>
          <p:spPr>
            <a:xfrm rot="-10800000">
              <a:off x="2024344"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1" name="Freeform 41"/>
            <p:cNvSpPr/>
            <p:nvPr/>
          </p:nvSpPr>
          <p:spPr>
            <a:xfrm rot="-10800000" flipH="1">
              <a:off x="0"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2" name="Freeform 42"/>
            <p:cNvSpPr/>
            <p:nvPr/>
          </p:nvSpPr>
          <p:spPr>
            <a:xfrm>
              <a:off x="64" y="8044562"/>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3" name="Freeform 43"/>
            <p:cNvSpPr/>
            <p:nvPr/>
          </p:nvSpPr>
          <p:spPr>
            <a:xfrm flipH="1">
              <a:off x="202440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4" name="Freeform 44"/>
            <p:cNvSpPr/>
            <p:nvPr/>
          </p:nvSpPr>
          <p:spPr>
            <a:xfrm>
              <a:off x="4030356"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5" name="Freeform 45"/>
            <p:cNvSpPr/>
            <p:nvPr/>
          </p:nvSpPr>
          <p:spPr>
            <a:xfrm flipH="1">
              <a:off x="605469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6" name="Freeform 46"/>
            <p:cNvSpPr/>
            <p:nvPr/>
          </p:nvSpPr>
          <p:spPr>
            <a:xfrm flipH="1">
              <a:off x="18103460"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7" name="Freeform 47"/>
            <p:cNvSpPr/>
            <p:nvPr/>
          </p:nvSpPr>
          <p:spPr>
            <a:xfrm>
              <a:off x="2010940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8" name="Freeform 48"/>
            <p:cNvSpPr/>
            <p:nvPr/>
          </p:nvSpPr>
          <p:spPr>
            <a:xfrm flipH="1">
              <a:off x="2213375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9" name="Freeform 49"/>
            <p:cNvSpPr/>
            <p:nvPr/>
          </p:nvSpPr>
          <p:spPr>
            <a:xfrm>
              <a:off x="8072908"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0" name="Freeform 50"/>
            <p:cNvSpPr/>
            <p:nvPr/>
          </p:nvSpPr>
          <p:spPr>
            <a:xfrm flipH="1">
              <a:off x="1008339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1" name="Freeform 51"/>
            <p:cNvSpPr/>
            <p:nvPr/>
          </p:nvSpPr>
          <p:spPr>
            <a:xfrm>
              <a:off x="12089345"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2" name="Freeform 52"/>
            <p:cNvSpPr/>
            <p:nvPr/>
          </p:nvSpPr>
          <p:spPr>
            <a:xfrm flipH="1">
              <a:off x="14113689"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3" name="Freeform 53"/>
            <p:cNvSpPr/>
            <p:nvPr/>
          </p:nvSpPr>
          <p:spPr>
            <a:xfrm>
              <a:off x="16079180"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4" name="Freeform 54"/>
            <p:cNvSpPr/>
            <p:nvPr/>
          </p:nvSpPr>
          <p:spPr>
            <a:xfrm rot="-10800000" flipH="1">
              <a:off x="16079053"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5" name="Freeform 55"/>
            <p:cNvSpPr/>
            <p:nvPr/>
          </p:nvSpPr>
          <p:spPr>
            <a:xfrm rot="-10800000">
              <a:off x="1411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6" name="Freeform 56"/>
            <p:cNvSpPr/>
            <p:nvPr/>
          </p:nvSpPr>
          <p:spPr>
            <a:xfrm rot="-10800000" flipH="1">
              <a:off x="1210198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7" name="Freeform 57"/>
            <p:cNvSpPr/>
            <p:nvPr/>
          </p:nvSpPr>
          <p:spPr>
            <a:xfrm>
              <a:off x="12101982"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8" name="Freeform 58"/>
            <p:cNvSpPr/>
            <p:nvPr/>
          </p:nvSpPr>
          <p:spPr>
            <a:xfrm flipH="1">
              <a:off x="1411368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9" name="Freeform 59"/>
            <p:cNvSpPr/>
            <p:nvPr/>
          </p:nvSpPr>
          <p:spPr>
            <a:xfrm>
              <a:off x="16066157"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0" name="Freeform 60"/>
            <p:cNvSpPr/>
            <p:nvPr/>
          </p:nvSpPr>
          <p:spPr>
            <a:xfrm rot="-10800000">
              <a:off x="18103460"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1" name="Freeform 61"/>
            <p:cNvSpPr/>
            <p:nvPr/>
          </p:nvSpPr>
          <p:spPr>
            <a:xfrm rot="-10800000">
              <a:off x="1810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2" name="Freeform 62"/>
            <p:cNvSpPr/>
            <p:nvPr/>
          </p:nvSpPr>
          <p:spPr>
            <a:xfrm flipH="1">
              <a:off x="10083397"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3" name="Freeform 63"/>
            <p:cNvSpPr/>
            <p:nvPr/>
          </p:nvSpPr>
          <p:spPr>
            <a:xfrm rot="-10800000">
              <a:off x="2213381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4" name="Freeform 64"/>
            <p:cNvSpPr/>
            <p:nvPr/>
          </p:nvSpPr>
          <p:spPr>
            <a:xfrm rot="-10800000" flipH="1">
              <a:off x="2010947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5" name="Freeform 65"/>
            <p:cNvSpPr/>
            <p:nvPr/>
          </p:nvSpPr>
          <p:spPr>
            <a:xfrm rot="-10800000">
              <a:off x="10083397"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6" name="Freeform 66"/>
            <p:cNvSpPr/>
            <p:nvPr/>
          </p:nvSpPr>
          <p:spPr>
            <a:xfrm rot="-10800000" flipH="1">
              <a:off x="8072908"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7" name="Freeform 67"/>
            <p:cNvSpPr/>
            <p:nvPr/>
          </p:nvSpPr>
          <p:spPr>
            <a:xfrm rot="-10800000">
              <a:off x="605463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8" name="Freeform 68"/>
            <p:cNvSpPr/>
            <p:nvPr/>
          </p:nvSpPr>
          <p:spPr>
            <a:xfrm rot="-10800000" flipH="1">
              <a:off x="4030419"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9" name="Freeform 69"/>
            <p:cNvSpPr/>
            <p:nvPr/>
          </p:nvSpPr>
          <p:spPr>
            <a:xfrm rot="-10800000">
              <a:off x="2024471"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0" name="Freeform 70"/>
            <p:cNvSpPr/>
            <p:nvPr/>
          </p:nvSpPr>
          <p:spPr>
            <a:xfrm rot="-10800000" flipH="1">
              <a:off x="127"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1" name="Freeform 71"/>
            <p:cNvSpPr/>
            <p:nvPr/>
          </p:nvSpPr>
          <p:spPr>
            <a:xfrm>
              <a:off x="191"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2" name="Freeform 72"/>
            <p:cNvSpPr/>
            <p:nvPr/>
          </p:nvSpPr>
          <p:spPr>
            <a:xfrm flipH="1">
              <a:off x="2024534"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3" name="Freeform 73"/>
            <p:cNvSpPr/>
            <p:nvPr/>
          </p:nvSpPr>
          <p:spPr>
            <a:xfrm>
              <a:off x="4030483"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4" name="Freeform 74"/>
            <p:cNvSpPr/>
            <p:nvPr/>
          </p:nvSpPr>
          <p:spPr>
            <a:xfrm flipH="1">
              <a:off x="6054826"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5" name="Freeform 75"/>
            <p:cNvSpPr/>
            <p:nvPr/>
          </p:nvSpPr>
          <p:spPr>
            <a:xfrm flipH="1">
              <a:off x="18090501"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6" name="Freeform 76"/>
            <p:cNvSpPr/>
            <p:nvPr/>
          </p:nvSpPr>
          <p:spPr>
            <a:xfrm>
              <a:off x="2010953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7" name="Freeform 77"/>
            <p:cNvSpPr/>
            <p:nvPr/>
          </p:nvSpPr>
          <p:spPr>
            <a:xfrm flipH="1">
              <a:off x="2213388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8" name="Freeform 78"/>
            <p:cNvSpPr/>
            <p:nvPr/>
          </p:nvSpPr>
          <p:spPr>
            <a:xfrm>
              <a:off x="8072908"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9" name="Freeform 79"/>
            <p:cNvSpPr/>
            <p:nvPr/>
          </p:nvSpPr>
          <p:spPr>
            <a:xfrm flipH="1">
              <a:off x="10083397"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0" name="Freeform 80"/>
            <p:cNvSpPr/>
            <p:nvPr/>
          </p:nvSpPr>
          <p:spPr>
            <a:xfrm rot="-10800000" flipH="1">
              <a:off x="16079180"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1" name="Freeform 81"/>
            <p:cNvSpPr/>
            <p:nvPr/>
          </p:nvSpPr>
          <p:spPr>
            <a:xfrm rot="-10800000">
              <a:off x="14111708"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2" name="Freeform 82"/>
            <p:cNvSpPr/>
            <p:nvPr/>
          </p:nvSpPr>
          <p:spPr>
            <a:xfrm rot="-10800000" flipH="1">
              <a:off x="1210198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3" name="Freeform 83"/>
            <p:cNvSpPr/>
            <p:nvPr/>
          </p:nvSpPr>
          <p:spPr>
            <a:xfrm>
              <a:off x="12089345"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4" name="Freeform 84"/>
            <p:cNvSpPr/>
            <p:nvPr/>
          </p:nvSpPr>
          <p:spPr>
            <a:xfrm flipH="1">
              <a:off x="14111708"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5" name="Freeform 85"/>
            <p:cNvSpPr/>
            <p:nvPr/>
          </p:nvSpPr>
          <p:spPr>
            <a:xfrm>
              <a:off x="16066157"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6" name="Freeform 86"/>
            <p:cNvSpPr/>
            <p:nvPr/>
          </p:nvSpPr>
          <p:spPr>
            <a:xfrm rot="-10800000">
              <a:off x="18103524"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grpSp>
      <p:sp>
        <p:nvSpPr>
          <p:cNvPr id="87" name="TextBox 87"/>
          <p:cNvSpPr txBox="1"/>
          <p:nvPr/>
        </p:nvSpPr>
        <p:spPr>
          <a:xfrm>
            <a:off x="2480678" y="3012294"/>
            <a:ext cx="13326644" cy="3058409"/>
          </a:xfrm>
          <a:prstGeom prst="rect">
            <a:avLst/>
          </a:prstGeom>
        </p:spPr>
        <p:txBody>
          <a:bodyPr lIns="0" tIns="0" rIns="0" bIns="0" rtlCol="0" anchor="t">
            <a:spAutoFit/>
          </a:bodyPr>
          <a:lstStyle/>
          <a:p>
            <a:pPr marL="0" lvl="0" indent="0" algn="ctr">
              <a:lnSpc>
                <a:spcPts val="21476"/>
              </a:lnSpc>
              <a:spcBef>
                <a:spcPct val="0"/>
              </a:spcBef>
            </a:pPr>
            <a:r>
              <a:rPr lang="en-US" sz="15340" b="1" u="none">
                <a:solidFill>
                  <a:srgbClr val="704A46"/>
                </a:solidFill>
                <a:latin typeface="Agrandir Ultra-Bold"/>
                <a:ea typeface="Agrandir Ultra-Bold"/>
                <a:cs typeface="Agrandir Ultra-Bold"/>
                <a:sym typeface="Agrandir Ultra-Bold"/>
              </a:rPr>
              <a:t>THANK YOU!</a:t>
            </a:r>
          </a:p>
        </p:txBody>
      </p:sp>
      <p:sp>
        <p:nvSpPr>
          <p:cNvPr id="88" name="TextBox 88"/>
          <p:cNvSpPr txBox="1"/>
          <p:nvPr/>
        </p:nvSpPr>
        <p:spPr>
          <a:xfrm>
            <a:off x="4612216" y="5994664"/>
            <a:ext cx="9063568" cy="554780"/>
          </a:xfrm>
          <a:prstGeom prst="rect">
            <a:avLst/>
          </a:prstGeom>
        </p:spPr>
        <p:txBody>
          <a:bodyPr lIns="0" tIns="0" rIns="0" bIns="0" rtlCol="0" anchor="t">
            <a:spAutoFit/>
          </a:bodyPr>
          <a:lstStyle/>
          <a:p>
            <a:pPr marL="0" lvl="0" indent="0" algn="ctr">
              <a:lnSpc>
                <a:spcPts val="3501"/>
              </a:lnSpc>
              <a:spcBef>
                <a:spcPct val="0"/>
              </a:spcBef>
            </a:pPr>
            <a:r>
              <a:rPr lang="en-US" sz="3183" b="1">
                <a:solidFill>
                  <a:srgbClr val="704A46"/>
                </a:solidFill>
                <a:latin typeface="Agrandir Medium"/>
                <a:ea typeface="Agrandir Medium"/>
                <a:cs typeface="Agrandir Medium"/>
                <a:sym typeface="Agrandir Medium"/>
              </a:rPr>
              <a:t>www.reallygreatsite.com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1E4"/>
        </a:solidFill>
        <a:effectLst/>
      </p:bgPr>
    </p:bg>
    <p:spTree>
      <p:nvGrpSpPr>
        <p:cNvPr id="1" name=""/>
        <p:cNvGrpSpPr/>
        <p:nvPr/>
      </p:nvGrpSpPr>
      <p:grpSpPr>
        <a:xfrm>
          <a:off x="0" y="0"/>
          <a:ext cx="0" cy="0"/>
          <a:chOff x="0" y="0"/>
          <a:chExt cx="0" cy="0"/>
        </a:xfrm>
      </p:grpSpPr>
      <p:grpSp>
        <p:nvGrpSpPr>
          <p:cNvPr id="2" name="Group 2"/>
          <p:cNvGrpSpPr/>
          <p:nvPr/>
        </p:nvGrpSpPr>
        <p:grpSpPr>
          <a:xfrm>
            <a:off x="0" y="-232141"/>
            <a:ext cx="18288143" cy="10751281"/>
            <a:chOff x="0" y="0"/>
            <a:chExt cx="24384191" cy="14335042"/>
          </a:xfrm>
        </p:grpSpPr>
        <p:sp>
          <p:nvSpPr>
            <p:cNvPr id="3" name="Freeform 3"/>
            <p:cNvSpPr/>
            <p:nvPr/>
          </p:nvSpPr>
          <p:spPr>
            <a:xfrm>
              <a:off x="64" y="0"/>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2024407"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 name="Freeform 5"/>
            <p:cNvSpPr/>
            <p:nvPr/>
          </p:nvSpPr>
          <p:spPr>
            <a:xfrm>
              <a:off x="4030356"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6054699"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 name="Freeform 7"/>
            <p:cNvSpPr/>
            <p:nvPr/>
          </p:nvSpPr>
          <p:spPr>
            <a:xfrm>
              <a:off x="805898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1008333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2089282"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0" name="Freeform 10"/>
            <p:cNvSpPr/>
            <p:nvPr/>
          </p:nvSpPr>
          <p:spPr>
            <a:xfrm flipH="1">
              <a:off x="14113625"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1" name="Freeform 11"/>
            <p:cNvSpPr/>
            <p:nvPr/>
          </p:nvSpPr>
          <p:spPr>
            <a:xfrm>
              <a:off x="16079117"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8103460"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3" name="Freeform 13"/>
            <p:cNvSpPr/>
            <p:nvPr/>
          </p:nvSpPr>
          <p:spPr>
            <a:xfrm>
              <a:off x="2010940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4" name="Freeform 14"/>
            <p:cNvSpPr/>
            <p:nvPr/>
          </p:nvSpPr>
          <p:spPr>
            <a:xfrm flipH="1">
              <a:off x="2213375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5" name="Freeform 15"/>
            <p:cNvSpPr/>
            <p:nvPr/>
          </p:nvSpPr>
          <p:spPr>
            <a:xfrm rot="-10800000">
              <a:off x="22133753"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H="1">
              <a:off x="20109409"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7" name="Freeform 17"/>
            <p:cNvSpPr/>
            <p:nvPr/>
          </p:nvSpPr>
          <p:spPr>
            <a:xfrm rot="-10800000" flipH="1">
              <a:off x="16079117"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8" name="Freeform 18"/>
            <p:cNvSpPr/>
            <p:nvPr/>
          </p:nvSpPr>
          <p:spPr>
            <a:xfrm rot="-10800000">
              <a:off x="14126325"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H="1">
              <a:off x="12101982"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0" name="Freeform 20"/>
            <p:cNvSpPr/>
            <p:nvPr/>
          </p:nvSpPr>
          <p:spPr>
            <a:xfrm rot="-10800000">
              <a:off x="10083074"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1" name="Freeform 21"/>
            <p:cNvSpPr/>
            <p:nvPr/>
          </p:nvSpPr>
          <p:spPr>
            <a:xfrm rot="-10800000" flipH="1">
              <a:off x="8058730"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2" name="Freeform 22"/>
            <p:cNvSpPr/>
            <p:nvPr/>
          </p:nvSpPr>
          <p:spPr>
            <a:xfrm rot="-10800000">
              <a:off x="6054699"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3" name="Freeform 23"/>
            <p:cNvSpPr/>
            <p:nvPr/>
          </p:nvSpPr>
          <p:spPr>
            <a:xfrm rot="-10800000" flipH="1">
              <a:off x="4030356"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4" name="Freeform 24"/>
            <p:cNvSpPr/>
            <p:nvPr/>
          </p:nvSpPr>
          <p:spPr>
            <a:xfrm rot="-10800000">
              <a:off x="202440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5" name="Freeform 25"/>
            <p:cNvSpPr/>
            <p:nvPr/>
          </p:nvSpPr>
          <p:spPr>
            <a:xfrm rot="-10800000" flipH="1">
              <a:off x="64" y="2020476"/>
              <a:ext cx="2250311" cy="2250311"/>
            </a:xfrm>
            <a:custGeom>
              <a:avLst/>
              <a:gdLst/>
              <a:ahLst/>
              <a:cxnLst/>
              <a:rect l="l" t="t" r="r" b="b"/>
              <a:pathLst>
                <a:path w="2250311" h="2250311">
                  <a:moveTo>
                    <a:pt x="2250310" y="0"/>
                  </a:moveTo>
                  <a:lnTo>
                    <a:pt x="0" y="0"/>
                  </a:lnTo>
                  <a:lnTo>
                    <a:pt x="0" y="2250311"/>
                  </a:lnTo>
                  <a:lnTo>
                    <a:pt x="2250310" y="2250311"/>
                  </a:lnTo>
                  <a:lnTo>
                    <a:pt x="225031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27"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7" name="Freeform 27"/>
            <p:cNvSpPr/>
            <p:nvPr/>
          </p:nvSpPr>
          <p:spPr>
            <a:xfrm flipH="1">
              <a:off x="2024471"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8" name="Freeform 28"/>
            <p:cNvSpPr/>
            <p:nvPr/>
          </p:nvSpPr>
          <p:spPr>
            <a:xfrm>
              <a:off x="4030419"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9" name="Freeform 29"/>
            <p:cNvSpPr/>
            <p:nvPr/>
          </p:nvSpPr>
          <p:spPr>
            <a:xfrm flipH="1">
              <a:off x="6054763"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0" name="Freeform 30"/>
            <p:cNvSpPr/>
            <p:nvPr/>
          </p:nvSpPr>
          <p:spPr>
            <a:xfrm>
              <a:off x="8059053"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1" name="Freeform 31"/>
            <p:cNvSpPr/>
            <p:nvPr/>
          </p:nvSpPr>
          <p:spPr>
            <a:xfrm flipH="1">
              <a:off x="18103524"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2" name="Freeform 32"/>
            <p:cNvSpPr/>
            <p:nvPr/>
          </p:nvSpPr>
          <p:spPr>
            <a:xfrm>
              <a:off x="20109472"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3" name="Freeform 33"/>
            <p:cNvSpPr/>
            <p:nvPr/>
          </p:nvSpPr>
          <p:spPr>
            <a:xfrm flipH="1">
              <a:off x="22133816"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4" name="Freeform 34"/>
            <p:cNvSpPr/>
            <p:nvPr/>
          </p:nvSpPr>
          <p:spPr>
            <a:xfrm rot="-10800000">
              <a:off x="2213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5" name="Freeform 35"/>
            <p:cNvSpPr/>
            <p:nvPr/>
          </p:nvSpPr>
          <p:spPr>
            <a:xfrm rot="-10800000" flipH="1">
              <a:off x="20109345"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6" name="Freeform 36"/>
            <p:cNvSpPr/>
            <p:nvPr/>
          </p:nvSpPr>
          <p:spPr>
            <a:xfrm rot="-10800000">
              <a:off x="1008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7" name="Freeform 37"/>
            <p:cNvSpPr/>
            <p:nvPr/>
          </p:nvSpPr>
          <p:spPr>
            <a:xfrm rot="-10800000" flipH="1">
              <a:off x="8072908"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8" name="Freeform 38"/>
            <p:cNvSpPr/>
            <p:nvPr/>
          </p:nvSpPr>
          <p:spPr>
            <a:xfrm rot="-10800000">
              <a:off x="6054636"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9" name="Freeform 39"/>
            <p:cNvSpPr/>
            <p:nvPr/>
          </p:nvSpPr>
          <p:spPr>
            <a:xfrm rot="-10800000" flipH="1">
              <a:off x="403029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0" name="Freeform 40"/>
            <p:cNvSpPr/>
            <p:nvPr/>
          </p:nvSpPr>
          <p:spPr>
            <a:xfrm rot="-10800000">
              <a:off x="2024344"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1" name="Freeform 41"/>
            <p:cNvSpPr/>
            <p:nvPr/>
          </p:nvSpPr>
          <p:spPr>
            <a:xfrm rot="-10800000" flipH="1">
              <a:off x="0"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2" name="Freeform 42"/>
            <p:cNvSpPr/>
            <p:nvPr/>
          </p:nvSpPr>
          <p:spPr>
            <a:xfrm>
              <a:off x="64" y="8044562"/>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3" name="Freeform 43"/>
            <p:cNvSpPr/>
            <p:nvPr/>
          </p:nvSpPr>
          <p:spPr>
            <a:xfrm flipH="1">
              <a:off x="202440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4" name="Freeform 44"/>
            <p:cNvSpPr/>
            <p:nvPr/>
          </p:nvSpPr>
          <p:spPr>
            <a:xfrm>
              <a:off x="4030356"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5" name="Freeform 45"/>
            <p:cNvSpPr/>
            <p:nvPr/>
          </p:nvSpPr>
          <p:spPr>
            <a:xfrm flipH="1">
              <a:off x="605469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6" name="Freeform 46"/>
            <p:cNvSpPr/>
            <p:nvPr/>
          </p:nvSpPr>
          <p:spPr>
            <a:xfrm flipH="1">
              <a:off x="18103460"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7" name="Freeform 47"/>
            <p:cNvSpPr/>
            <p:nvPr/>
          </p:nvSpPr>
          <p:spPr>
            <a:xfrm>
              <a:off x="2010940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8" name="Freeform 48"/>
            <p:cNvSpPr/>
            <p:nvPr/>
          </p:nvSpPr>
          <p:spPr>
            <a:xfrm flipH="1">
              <a:off x="2213375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9" name="Freeform 49"/>
            <p:cNvSpPr/>
            <p:nvPr/>
          </p:nvSpPr>
          <p:spPr>
            <a:xfrm>
              <a:off x="8072908"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0" name="Freeform 50"/>
            <p:cNvSpPr/>
            <p:nvPr/>
          </p:nvSpPr>
          <p:spPr>
            <a:xfrm flipH="1">
              <a:off x="1008339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1" name="Freeform 51"/>
            <p:cNvSpPr/>
            <p:nvPr/>
          </p:nvSpPr>
          <p:spPr>
            <a:xfrm>
              <a:off x="12089345"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2" name="Freeform 52"/>
            <p:cNvSpPr/>
            <p:nvPr/>
          </p:nvSpPr>
          <p:spPr>
            <a:xfrm flipH="1">
              <a:off x="14113689"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3" name="Freeform 53"/>
            <p:cNvSpPr/>
            <p:nvPr/>
          </p:nvSpPr>
          <p:spPr>
            <a:xfrm>
              <a:off x="16079180"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4" name="Freeform 54"/>
            <p:cNvSpPr/>
            <p:nvPr/>
          </p:nvSpPr>
          <p:spPr>
            <a:xfrm rot="-10800000" flipH="1">
              <a:off x="16079053"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5" name="Freeform 55"/>
            <p:cNvSpPr/>
            <p:nvPr/>
          </p:nvSpPr>
          <p:spPr>
            <a:xfrm rot="-10800000">
              <a:off x="1411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6" name="Freeform 56"/>
            <p:cNvSpPr/>
            <p:nvPr/>
          </p:nvSpPr>
          <p:spPr>
            <a:xfrm rot="-10800000" flipH="1">
              <a:off x="1210198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7" name="Freeform 57"/>
            <p:cNvSpPr/>
            <p:nvPr/>
          </p:nvSpPr>
          <p:spPr>
            <a:xfrm>
              <a:off x="12101982"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8" name="Freeform 58"/>
            <p:cNvSpPr/>
            <p:nvPr/>
          </p:nvSpPr>
          <p:spPr>
            <a:xfrm flipH="1">
              <a:off x="1411368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9" name="Freeform 59"/>
            <p:cNvSpPr/>
            <p:nvPr/>
          </p:nvSpPr>
          <p:spPr>
            <a:xfrm>
              <a:off x="16066157"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0" name="Freeform 60"/>
            <p:cNvSpPr/>
            <p:nvPr/>
          </p:nvSpPr>
          <p:spPr>
            <a:xfrm rot="-10800000">
              <a:off x="18103460"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1" name="Freeform 61"/>
            <p:cNvSpPr/>
            <p:nvPr/>
          </p:nvSpPr>
          <p:spPr>
            <a:xfrm rot="-10800000">
              <a:off x="1810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2" name="Freeform 62"/>
            <p:cNvSpPr/>
            <p:nvPr/>
          </p:nvSpPr>
          <p:spPr>
            <a:xfrm flipH="1">
              <a:off x="10083397"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3" name="Freeform 63"/>
            <p:cNvSpPr/>
            <p:nvPr/>
          </p:nvSpPr>
          <p:spPr>
            <a:xfrm rot="-10800000">
              <a:off x="2213381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4" name="Freeform 64"/>
            <p:cNvSpPr/>
            <p:nvPr/>
          </p:nvSpPr>
          <p:spPr>
            <a:xfrm rot="-10800000" flipH="1">
              <a:off x="2010947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5" name="Freeform 65"/>
            <p:cNvSpPr/>
            <p:nvPr/>
          </p:nvSpPr>
          <p:spPr>
            <a:xfrm rot="-10800000">
              <a:off x="10083397"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6" name="Freeform 66"/>
            <p:cNvSpPr/>
            <p:nvPr/>
          </p:nvSpPr>
          <p:spPr>
            <a:xfrm rot="-10800000" flipH="1">
              <a:off x="8072908"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7" name="Freeform 67"/>
            <p:cNvSpPr/>
            <p:nvPr/>
          </p:nvSpPr>
          <p:spPr>
            <a:xfrm rot="-10800000">
              <a:off x="605463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8" name="Freeform 68"/>
            <p:cNvSpPr/>
            <p:nvPr/>
          </p:nvSpPr>
          <p:spPr>
            <a:xfrm rot="-10800000" flipH="1">
              <a:off x="4030419"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9" name="Freeform 69"/>
            <p:cNvSpPr/>
            <p:nvPr/>
          </p:nvSpPr>
          <p:spPr>
            <a:xfrm rot="-10800000">
              <a:off x="2024471"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0" name="Freeform 70"/>
            <p:cNvSpPr/>
            <p:nvPr/>
          </p:nvSpPr>
          <p:spPr>
            <a:xfrm rot="-10800000" flipH="1">
              <a:off x="127"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1" name="Freeform 71"/>
            <p:cNvSpPr/>
            <p:nvPr/>
          </p:nvSpPr>
          <p:spPr>
            <a:xfrm>
              <a:off x="191"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2" name="Freeform 72"/>
            <p:cNvSpPr/>
            <p:nvPr/>
          </p:nvSpPr>
          <p:spPr>
            <a:xfrm flipH="1">
              <a:off x="2024534"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3" name="Freeform 73"/>
            <p:cNvSpPr/>
            <p:nvPr/>
          </p:nvSpPr>
          <p:spPr>
            <a:xfrm>
              <a:off x="4030483"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4" name="Freeform 74"/>
            <p:cNvSpPr/>
            <p:nvPr/>
          </p:nvSpPr>
          <p:spPr>
            <a:xfrm flipH="1">
              <a:off x="6054826"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5" name="Freeform 75"/>
            <p:cNvSpPr/>
            <p:nvPr/>
          </p:nvSpPr>
          <p:spPr>
            <a:xfrm flipH="1">
              <a:off x="18090501"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6" name="Freeform 76"/>
            <p:cNvSpPr/>
            <p:nvPr/>
          </p:nvSpPr>
          <p:spPr>
            <a:xfrm>
              <a:off x="2010953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7" name="Freeform 77"/>
            <p:cNvSpPr/>
            <p:nvPr/>
          </p:nvSpPr>
          <p:spPr>
            <a:xfrm flipH="1">
              <a:off x="2213388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8" name="Freeform 78"/>
            <p:cNvSpPr/>
            <p:nvPr/>
          </p:nvSpPr>
          <p:spPr>
            <a:xfrm>
              <a:off x="8072908"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9" name="Freeform 79"/>
            <p:cNvSpPr/>
            <p:nvPr/>
          </p:nvSpPr>
          <p:spPr>
            <a:xfrm flipH="1">
              <a:off x="10083397"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0" name="Freeform 80"/>
            <p:cNvSpPr/>
            <p:nvPr/>
          </p:nvSpPr>
          <p:spPr>
            <a:xfrm rot="-10800000" flipH="1">
              <a:off x="16079180"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1" name="Freeform 81"/>
            <p:cNvSpPr/>
            <p:nvPr/>
          </p:nvSpPr>
          <p:spPr>
            <a:xfrm rot="-10800000">
              <a:off x="14111708"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2" name="Freeform 82"/>
            <p:cNvSpPr/>
            <p:nvPr/>
          </p:nvSpPr>
          <p:spPr>
            <a:xfrm rot="-10800000" flipH="1">
              <a:off x="1210198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3" name="Freeform 83"/>
            <p:cNvSpPr/>
            <p:nvPr/>
          </p:nvSpPr>
          <p:spPr>
            <a:xfrm>
              <a:off x="12089345"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4" name="Freeform 84"/>
            <p:cNvSpPr/>
            <p:nvPr/>
          </p:nvSpPr>
          <p:spPr>
            <a:xfrm flipH="1">
              <a:off x="14111708"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5" name="Freeform 85"/>
            <p:cNvSpPr/>
            <p:nvPr/>
          </p:nvSpPr>
          <p:spPr>
            <a:xfrm>
              <a:off x="16066157"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6" name="Freeform 86"/>
            <p:cNvSpPr/>
            <p:nvPr/>
          </p:nvSpPr>
          <p:spPr>
            <a:xfrm rot="-10800000">
              <a:off x="18103524"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grpSp>
      <p:grpSp>
        <p:nvGrpSpPr>
          <p:cNvPr id="87" name="Group 87"/>
          <p:cNvGrpSpPr/>
          <p:nvPr/>
        </p:nvGrpSpPr>
        <p:grpSpPr>
          <a:xfrm>
            <a:off x="3304461" y="4867759"/>
            <a:ext cx="1239263" cy="1239263"/>
            <a:chOff x="0" y="0"/>
            <a:chExt cx="6350000" cy="6350000"/>
          </a:xfrm>
        </p:grpSpPr>
        <p:sp>
          <p:nvSpPr>
            <p:cNvPr id="88" name="Freeform 8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04A46"/>
            </a:solidFill>
          </p:spPr>
        </p:sp>
      </p:grpSp>
      <p:sp>
        <p:nvSpPr>
          <p:cNvPr id="89" name="TextBox 89"/>
          <p:cNvSpPr txBox="1"/>
          <p:nvPr/>
        </p:nvSpPr>
        <p:spPr>
          <a:xfrm>
            <a:off x="3304461" y="4585246"/>
            <a:ext cx="1239263" cy="1385189"/>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FAF1E4"/>
                </a:solidFill>
                <a:latin typeface="Agrandir"/>
                <a:ea typeface="Agrandir"/>
                <a:cs typeface="Agrandir"/>
                <a:sym typeface="Agrandir"/>
              </a:rPr>
              <a:t>1</a:t>
            </a:r>
          </a:p>
        </p:txBody>
      </p:sp>
      <p:grpSp>
        <p:nvGrpSpPr>
          <p:cNvPr id="90" name="Group 90"/>
          <p:cNvGrpSpPr/>
          <p:nvPr/>
        </p:nvGrpSpPr>
        <p:grpSpPr>
          <a:xfrm>
            <a:off x="8523635" y="4867759"/>
            <a:ext cx="1239263" cy="1239263"/>
            <a:chOff x="0" y="0"/>
            <a:chExt cx="6350000" cy="6350000"/>
          </a:xfrm>
        </p:grpSpPr>
        <p:sp>
          <p:nvSpPr>
            <p:cNvPr id="91" name="Freeform 9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04A46"/>
            </a:solidFill>
          </p:spPr>
        </p:sp>
      </p:grpSp>
      <p:sp>
        <p:nvSpPr>
          <p:cNvPr id="92" name="TextBox 92"/>
          <p:cNvSpPr txBox="1"/>
          <p:nvPr/>
        </p:nvSpPr>
        <p:spPr>
          <a:xfrm>
            <a:off x="8523635" y="4585246"/>
            <a:ext cx="1239263" cy="1385189"/>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FAF1E4"/>
                </a:solidFill>
                <a:latin typeface="Agrandir"/>
                <a:ea typeface="Agrandir"/>
                <a:cs typeface="Agrandir"/>
                <a:sym typeface="Agrandir"/>
              </a:rPr>
              <a:t>2</a:t>
            </a:r>
          </a:p>
        </p:txBody>
      </p:sp>
      <p:grpSp>
        <p:nvGrpSpPr>
          <p:cNvPr id="93" name="Group 93"/>
          <p:cNvGrpSpPr/>
          <p:nvPr/>
        </p:nvGrpSpPr>
        <p:grpSpPr>
          <a:xfrm>
            <a:off x="13742808" y="4867759"/>
            <a:ext cx="1239263" cy="1239263"/>
            <a:chOff x="0" y="0"/>
            <a:chExt cx="6350000" cy="6350000"/>
          </a:xfrm>
        </p:grpSpPr>
        <p:sp>
          <p:nvSpPr>
            <p:cNvPr id="94" name="Freeform 9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04A46"/>
            </a:solidFill>
          </p:spPr>
        </p:sp>
      </p:grpSp>
      <p:sp>
        <p:nvSpPr>
          <p:cNvPr id="95" name="TextBox 95"/>
          <p:cNvSpPr txBox="1"/>
          <p:nvPr/>
        </p:nvSpPr>
        <p:spPr>
          <a:xfrm>
            <a:off x="13742808" y="4585246"/>
            <a:ext cx="1239263" cy="1385189"/>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FAF1E4"/>
                </a:solidFill>
                <a:latin typeface="Agrandir"/>
                <a:ea typeface="Agrandir"/>
                <a:cs typeface="Agrandir"/>
                <a:sym typeface="Agrandir"/>
              </a:rPr>
              <a:t>3</a:t>
            </a:r>
          </a:p>
        </p:txBody>
      </p:sp>
      <p:sp>
        <p:nvSpPr>
          <p:cNvPr id="96" name="TextBox 96"/>
          <p:cNvSpPr txBox="1"/>
          <p:nvPr/>
        </p:nvSpPr>
        <p:spPr>
          <a:xfrm>
            <a:off x="1970997" y="6667969"/>
            <a:ext cx="3906191" cy="426540"/>
          </a:xfrm>
          <a:prstGeom prst="rect">
            <a:avLst/>
          </a:prstGeom>
        </p:spPr>
        <p:txBody>
          <a:bodyPr lIns="0" tIns="0" rIns="0" bIns="0" rtlCol="0" anchor="t">
            <a:spAutoFit/>
          </a:bodyPr>
          <a:lstStyle/>
          <a:p>
            <a:pPr algn="ctr">
              <a:lnSpc>
                <a:spcPts val="2851"/>
              </a:lnSpc>
            </a:pPr>
            <a:r>
              <a:rPr lang="en-US" sz="2299" b="1">
                <a:solidFill>
                  <a:srgbClr val="704A46"/>
                </a:solidFill>
                <a:latin typeface="Agrandir Medium"/>
                <a:ea typeface="Agrandir Medium"/>
                <a:cs typeface="Agrandir Medium"/>
                <a:sym typeface="Agrandir Medium"/>
              </a:rPr>
              <a:t>Definisi</a:t>
            </a:r>
          </a:p>
        </p:txBody>
      </p:sp>
      <p:sp>
        <p:nvSpPr>
          <p:cNvPr id="97" name="TextBox 97"/>
          <p:cNvSpPr txBox="1"/>
          <p:nvPr/>
        </p:nvSpPr>
        <p:spPr>
          <a:xfrm>
            <a:off x="7190171" y="6667969"/>
            <a:ext cx="3906191" cy="426540"/>
          </a:xfrm>
          <a:prstGeom prst="rect">
            <a:avLst/>
          </a:prstGeom>
        </p:spPr>
        <p:txBody>
          <a:bodyPr lIns="0" tIns="0" rIns="0" bIns="0" rtlCol="0" anchor="t">
            <a:spAutoFit/>
          </a:bodyPr>
          <a:lstStyle/>
          <a:p>
            <a:pPr algn="ctr">
              <a:lnSpc>
                <a:spcPts val="2851"/>
              </a:lnSpc>
            </a:pPr>
            <a:r>
              <a:rPr lang="en-US" sz="2299" b="1">
                <a:solidFill>
                  <a:srgbClr val="704A46"/>
                </a:solidFill>
                <a:latin typeface="Agrandir Medium"/>
                <a:ea typeface="Agrandir Medium"/>
                <a:cs typeface="Agrandir Medium"/>
                <a:sym typeface="Agrandir Medium"/>
              </a:rPr>
              <a:t>Karakteristik Pemimpin</a:t>
            </a:r>
          </a:p>
        </p:txBody>
      </p:sp>
      <p:sp>
        <p:nvSpPr>
          <p:cNvPr id="98" name="TextBox 98"/>
          <p:cNvSpPr txBox="1"/>
          <p:nvPr/>
        </p:nvSpPr>
        <p:spPr>
          <a:xfrm>
            <a:off x="12410812" y="6667969"/>
            <a:ext cx="3906191" cy="788565"/>
          </a:xfrm>
          <a:prstGeom prst="rect">
            <a:avLst/>
          </a:prstGeom>
        </p:spPr>
        <p:txBody>
          <a:bodyPr lIns="0" tIns="0" rIns="0" bIns="0" rtlCol="0" anchor="t">
            <a:spAutoFit/>
          </a:bodyPr>
          <a:lstStyle/>
          <a:p>
            <a:pPr algn="ctr">
              <a:lnSpc>
                <a:spcPts val="2851"/>
              </a:lnSpc>
            </a:pPr>
            <a:r>
              <a:rPr lang="en-US" sz="2299" b="1">
                <a:solidFill>
                  <a:srgbClr val="704A46"/>
                </a:solidFill>
                <a:latin typeface="Agrandir Medium"/>
                <a:ea typeface="Agrandir Medium"/>
                <a:cs typeface="Agrandir Medium"/>
                <a:sym typeface="Agrandir Medium"/>
              </a:rPr>
              <a:t>Cara, Sikap, dan Perilaku Pemimpin</a:t>
            </a:r>
          </a:p>
        </p:txBody>
      </p:sp>
      <p:sp>
        <p:nvSpPr>
          <p:cNvPr id="99" name="TextBox 99"/>
          <p:cNvSpPr txBox="1"/>
          <p:nvPr/>
        </p:nvSpPr>
        <p:spPr>
          <a:xfrm>
            <a:off x="5196098" y="1506640"/>
            <a:ext cx="7894335" cy="997024"/>
          </a:xfrm>
          <a:prstGeom prst="rect">
            <a:avLst/>
          </a:prstGeom>
        </p:spPr>
        <p:txBody>
          <a:bodyPr lIns="0" tIns="0" rIns="0" bIns="0" rtlCol="0" anchor="t">
            <a:spAutoFit/>
          </a:bodyPr>
          <a:lstStyle/>
          <a:p>
            <a:pPr algn="ctr">
              <a:lnSpc>
                <a:spcPts val="7000"/>
              </a:lnSpc>
              <a:spcBef>
                <a:spcPct val="0"/>
              </a:spcBef>
            </a:pPr>
            <a:r>
              <a:rPr lang="en-US" sz="5000" b="1">
                <a:solidFill>
                  <a:srgbClr val="704A46"/>
                </a:solidFill>
                <a:latin typeface="Agrandir Ultra-Bold"/>
                <a:ea typeface="Agrandir Ultra-Bold"/>
                <a:cs typeface="Agrandir Ultra-Bold"/>
                <a:sym typeface="Agrandir Ultra-Bold"/>
              </a:rPr>
              <a:t>PELAJARAN</a:t>
            </a:r>
          </a:p>
        </p:txBody>
      </p:sp>
      <p:sp>
        <p:nvSpPr>
          <p:cNvPr id="100" name="TextBox 100"/>
          <p:cNvSpPr txBox="1"/>
          <p:nvPr/>
        </p:nvSpPr>
        <p:spPr>
          <a:xfrm>
            <a:off x="5196098" y="3215031"/>
            <a:ext cx="7894335" cy="1014522"/>
          </a:xfrm>
          <a:prstGeom prst="rect">
            <a:avLst/>
          </a:prstGeom>
        </p:spPr>
        <p:txBody>
          <a:bodyPr lIns="0" tIns="0" rIns="0" bIns="0" rtlCol="0" anchor="t">
            <a:spAutoFit/>
          </a:bodyPr>
          <a:lstStyle/>
          <a:p>
            <a:pPr algn="ctr">
              <a:lnSpc>
                <a:spcPts val="8386"/>
              </a:lnSpc>
              <a:spcBef>
                <a:spcPct val="0"/>
              </a:spcBef>
            </a:pPr>
            <a:r>
              <a:rPr lang="en-US" sz="5990">
                <a:solidFill>
                  <a:srgbClr val="704A46"/>
                </a:solidFill>
                <a:latin typeface="Pacifico"/>
                <a:ea typeface="Pacifico"/>
                <a:cs typeface="Pacifico"/>
                <a:sym typeface="Pacifico"/>
              </a:rPr>
              <a:t>Objektif</a:t>
            </a:r>
          </a:p>
        </p:txBody>
      </p:sp>
      <p:sp>
        <p:nvSpPr>
          <p:cNvPr id="101" name="Freeform 101"/>
          <p:cNvSpPr/>
          <p:nvPr/>
        </p:nvSpPr>
        <p:spPr>
          <a:xfrm rot="1557964">
            <a:off x="-2205959" y="362370"/>
            <a:ext cx="4953902" cy="7601896"/>
          </a:xfrm>
          <a:custGeom>
            <a:avLst/>
            <a:gdLst/>
            <a:ahLst/>
            <a:cxnLst/>
            <a:rect l="l" t="t" r="r" b="b"/>
            <a:pathLst>
              <a:path w="4953902" h="7601896">
                <a:moveTo>
                  <a:pt x="0" y="0"/>
                </a:moveTo>
                <a:lnTo>
                  <a:pt x="4953902" y="0"/>
                </a:lnTo>
                <a:lnTo>
                  <a:pt x="4953902" y="7601896"/>
                </a:lnTo>
                <a:lnTo>
                  <a:pt x="0" y="76018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2" name="Freeform 102"/>
          <p:cNvSpPr/>
          <p:nvPr/>
        </p:nvSpPr>
        <p:spPr>
          <a:xfrm rot="-1547342">
            <a:off x="16528478" y="48486"/>
            <a:ext cx="3519044" cy="7601896"/>
          </a:xfrm>
          <a:custGeom>
            <a:avLst/>
            <a:gdLst/>
            <a:ahLst/>
            <a:cxnLst/>
            <a:rect l="l" t="t" r="r" b="b"/>
            <a:pathLst>
              <a:path w="3519044" h="7601896">
                <a:moveTo>
                  <a:pt x="0" y="0"/>
                </a:moveTo>
                <a:lnTo>
                  <a:pt x="3519044" y="0"/>
                </a:lnTo>
                <a:lnTo>
                  <a:pt x="3519044" y="7601896"/>
                </a:lnTo>
                <a:lnTo>
                  <a:pt x="0" y="76018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1E4"/>
        </a:solidFill>
        <a:effectLst/>
      </p:bgPr>
    </p:bg>
    <p:spTree>
      <p:nvGrpSpPr>
        <p:cNvPr id="1" name=""/>
        <p:cNvGrpSpPr/>
        <p:nvPr/>
      </p:nvGrpSpPr>
      <p:grpSpPr>
        <a:xfrm>
          <a:off x="0" y="0"/>
          <a:ext cx="0" cy="0"/>
          <a:chOff x="0" y="0"/>
          <a:chExt cx="0" cy="0"/>
        </a:xfrm>
      </p:grpSpPr>
      <p:grpSp>
        <p:nvGrpSpPr>
          <p:cNvPr id="2" name="Group 2"/>
          <p:cNvGrpSpPr/>
          <p:nvPr/>
        </p:nvGrpSpPr>
        <p:grpSpPr>
          <a:xfrm>
            <a:off x="0" y="-232141"/>
            <a:ext cx="18288143" cy="10751281"/>
            <a:chOff x="0" y="0"/>
            <a:chExt cx="24384191" cy="14335042"/>
          </a:xfrm>
        </p:grpSpPr>
        <p:sp>
          <p:nvSpPr>
            <p:cNvPr id="3" name="Freeform 3"/>
            <p:cNvSpPr/>
            <p:nvPr/>
          </p:nvSpPr>
          <p:spPr>
            <a:xfrm>
              <a:off x="64" y="0"/>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2024407"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 name="Freeform 5"/>
            <p:cNvSpPr/>
            <p:nvPr/>
          </p:nvSpPr>
          <p:spPr>
            <a:xfrm>
              <a:off x="4030356"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6054699"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 name="Freeform 7"/>
            <p:cNvSpPr/>
            <p:nvPr/>
          </p:nvSpPr>
          <p:spPr>
            <a:xfrm>
              <a:off x="805898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1008333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2089282"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0" name="Freeform 10"/>
            <p:cNvSpPr/>
            <p:nvPr/>
          </p:nvSpPr>
          <p:spPr>
            <a:xfrm flipH="1">
              <a:off x="14113625"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1" name="Freeform 11"/>
            <p:cNvSpPr/>
            <p:nvPr/>
          </p:nvSpPr>
          <p:spPr>
            <a:xfrm>
              <a:off x="16079117"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8103460"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3" name="Freeform 13"/>
            <p:cNvSpPr/>
            <p:nvPr/>
          </p:nvSpPr>
          <p:spPr>
            <a:xfrm>
              <a:off x="2010940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4" name="Freeform 14"/>
            <p:cNvSpPr/>
            <p:nvPr/>
          </p:nvSpPr>
          <p:spPr>
            <a:xfrm flipH="1">
              <a:off x="2213375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5" name="Freeform 15"/>
            <p:cNvSpPr/>
            <p:nvPr/>
          </p:nvSpPr>
          <p:spPr>
            <a:xfrm rot="-10800000">
              <a:off x="22133753"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H="1">
              <a:off x="20109409"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7" name="Freeform 17"/>
            <p:cNvSpPr/>
            <p:nvPr/>
          </p:nvSpPr>
          <p:spPr>
            <a:xfrm rot="-10800000" flipH="1">
              <a:off x="16079117"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8" name="Freeform 18"/>
            <p:cNvSpPr/>
            <p:nvPr/>
          </p:nvSpPr>
          <p:spPr>
            <a:xfrm rot="-10800000">
              <a:off x="14126325"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H="1">
              <a:off x="12101982"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0" name="Freeform 20"/>
            <p:cNvSpPr/>
            <p:nvPr/>
          </p:nvSpPr>
          <p:spPr>
            <a:xfrm rot="-10800000">
              <a:off x="10083074"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1" name="Freeform 21"/>
            <p:cNvSpPr/>
            <p:nvPr/>
          </p:nvSpPr>
          <p:spPr>
            <a:xfrm rot="-10800000" flipH="1">
              <a:off x="8058730"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2" name="Freeform 22"/>
            <p:cNvSpPr/>
            <p:nvPr/>
          </p:nvSpPr>
          <p:spPr>
            <a:xfrm rot="-10800000">
              <a:off x="6054699"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3" name="Freeform 23"/>
            <p:cNvSpPr/>
            <p:nvPr/>
          </p:nvSpPr>
          <p:spPr>
            <a:xfrm rot="-10800000" flipH="1">
              <a:off x="4030356"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4" name="Freeform 24"/>
            <p:cNvSpPr/>
            <p:nvPr/>
          </p:nvSpPr>
          <p:spPr>
            <a:xfrm rot="-10800000">
              <a:off x="202440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5" name="Freeform 25"/>
            <p:cNvSpPr/>
            <p:nvPr/>
          </p:nvSpPr>
          <p:spPr>
            <a:xfrm rot="-10800000" flipH="1">
              <a:off x="64" y="2020476"/>
              <a:ext cx="2250311" cy="2250311"/>
            </a:xfrm>
            <a:custGeom>
              <a:avLst/>
              <a:gdLst/>
              <a:ahLst/>
              <a:cxnLst/>
              <a:rect l="l" t="t" r="r" b="b"/>
              <a:pathLst>
                <a:path w="2250311" h="2250311">
                  <a:moveTo>
                    <a:pt x="2250310" y="0"/>
                  </a:moveTo>
                  <a:lnTo>
                    <a:pt x="0" y="0"/>
                  </a:lnTo>
                  <a:lnTo>
                    <a:pt x="0" y="2250311"/>
                  </a:lnTo>
                  <a:lnTo>
                    <a:pt x="2250310" y="2250311"/>
                  </a:lnTo>
                  <a:lnTo>
                    <a:pt x="225031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27"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7" name="Freeform 27"/>
            <p:cNvSpPr/>
            <p:nvPr/>
          </p:nvSpPr>
          <p:spPr>
            <a:xfrm flipH="1">
              <a:off x="2024471"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8" name="Freeform 28"/>
            <p:cNvSpPr/>
            <p:nvPr/>
          </p:nvSpPr>
          <p:spPr>
            <a:xfrm>
              <a:off x="4030419"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9" name="Freeform 29"/>
            <p:cNvSpPr/>
            <p:nvPr/>
          </p:nvSpPr>
          <p:spPr>
            <a:xfrm flipH="1">
              <a:off x="6054763"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0" name="Freeform 30"/>
            <p:cNvSpPr/>
            <p:nvPr/>
          </p:nvSpPr>
          <p:spPr>
            <a:xfrm>
              <a:off x="8059053"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1" name="Freeform 31"/>
            <p:cNvSpPr/>
            <p:nvPr/>
          </p:nvSpPr>
          <p:spPr>
            <a:xfrm flipH="1">
              <a:off x="18103524"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2" name="Freeform 32"/>
            <p:cNvSpPr/>
            <p:nvPr/>
          </p:nvSpPr>
          <p:spPr>
            <a:xfrm>
              <a:off x="20109472"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3" name="Freeform 33"/>
            <p:cNvSpPr/>
            <p:nvPr/>
          </p:nvSpPr>
          <p:spPr>
            <a:xfrm flipH="1">
              <a:off x="22133816"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4" name="Freeform 34"/>
            <p:cNvSpPr/>
            <p:nvPr/>
          </p:nvSpPr>
          <p:spPr>
            <a:xfrm rot="-10800000">
              <a:off x="2213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5" name="Freeform 35"/>
            <p:cNvSpPr/>
            <p:nvPr/>
          </p:nvSpPr>
          <p:spPr>
            <a:xfrm rot="-10800000" flipH="1">
              <a:off x="20109345"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6" name="Freeform 36"/>
            <p:cNvSpPr/>
            <p:nvPr/>
          </p:nvSpPr>
          <p:spPr>
            <a:xfrm rot="-10800000">
              <a:off x="1008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7" name="Freeform 37"/>
            <p:cNvSpPr/>
            <p:nvPr/>
          </p:nvSpPr>
          <p:spPr>
            <a:xfrm rot="-10800000" flipH="1">
              <a:off x="8072908"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8" name="Freeform 38"/>
            <p:cNvSpPr/>
            <p:nvPr/>
          </p:nvSpPr>
          <p:spPr>
            <a:xfrm rot="-10800000">
              <a:off x="6054636"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9" name="Freeform 39"/>
            <p:cNvSpPr/>
            <p:nvPr/>
          </p:nvSpPr>
          <p:spPr>
            <a:xfrm rot="-10800000" flipH="1">
              <a:off x="403029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0" name="Freeform 40"/>
            <p:cNvSpPr/>
            <p:nvPr/>
          </p:nvSpPr>
          <p:spPr>
            <a:xfrm rot="-10800000">
              <a:off x="2024344"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1" name="Freeform 41"/>
            <p:cNvSpPr/>
            <p:nvPr/>
          </p:nvSpPr>
          <p:spPr>
            <a:xfrm rot="-10800000" flipH="1">
              <a:off x="0"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2" name="Freeform 42"/>
            <p:cNvSpPr/>
            <p:nvPr/>
          </p:nvSpPr>
          <p:spPr>
            <a:xfrm>
              <a:off x="64" y="8044562"/>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3" name="Freeform 43"/>
            <p:cNvSpPr/>
            <p:nvPr/>
          </p:nvSpPr>
          <p:spPr>
            <a:xfrm flipH="1">
              <a:off x="202440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4" name="Freeform 44"/>
            <p:cNvSpPr/>
            <p:nvPr/>
          </p:nvSpPr>
          <p:spPr>
            <a:xfrm>
              <a:off x="4030356"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5" name="Freeform 45"/>
            <p:cNvSpPr/>
            <p:nvPr/>
          </p:nvSpPr>
          <p:spPr>
            <a:xfrm flipH="1">
              <a:off x="605469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6" name="Freeform 46"/>
            <p:cNvSpPr/>
            <p:nvPr/>
          </p:nvSpPr>
          <p:spPr>
            <a:xfrm flipH="1">
              <a:off x="18103460"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7" name="Freeform 47"/>
            <p:cNvSpPr/>
            <p:nvPr/>
          </p:nvSpPr>
          <p:spPr>
            <a:xfrm>
              <a:off x="2010940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8" name="Freeform 48"/>
            <p:cNvSpPr/>
            <p:nvPr/>
          </p:nvSpPr>
          <p:spPr>
            <a:xfrm flipH="1">
              <a:off x="2213375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9" name="Freeform 49"/>
            <p:cNvSpPr/>
            <p:nvPr/>
          </p:nvSpPr>
          <p:spPr>
            <a:xfrm>
              <a:off x="8072908"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0" name="Freeform 50"/>
            <p:cNvSpPr/>
            <p:nvPr/>
          </p:nvSpPr>
          <p:spPr>
            <a:xfrm flipH="1">
              <a:off x="1008339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1" name="Freeform 51"/>
            <p:cNvSpPr/>
            <p:nvPr/>
          </p:nvSpPr>
          <p:spPr>
            <a:xfrm>
              <a:off x="12089345"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2" name="Freeform 52"/>
            <p:cNvSpPr/>
            <p:nvPr/>
          </p:nvSpPr>
          <p:spPr>
            <a:xfrm flipH="1">
              <a:off x="14113689"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3" name="Freeform 53"/>
            <p:cNvSpPr/>
            <p:nvPr/>
          </p:nvSpPr>
          <p:spPr>
            <a:xfrm>
              <a:off x="16079180"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4" name="Freeform 54"/>
            <p:cNvSpPr/>
            <p:nvPr/>
          </p:nvSpPr>
          <p:spPr>
            <a:xfrm rot="-10800000" flipH="1">
              <a:off x="16079053"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5" name="Freeform 55"/>
            <p:cNvSpPr/>
            <p:nvPr/>
          </p:nvSpPr>
          <p:spPr>
            <a:xfrm rot="-10800000">
              <a:off x="1411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6" name="Freeform 56"/>
            <p:cNvSpPr/>
            <p:nvPr/>
          </p:nvSpPr>
          <p:spPr>
            <a:xfrm rot="-10800000" flipH="1">
              <a:off x="1210198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7" name="Freeform 57"/>
            <p:cNvSpPr/>
            <p:nvPr/>
          </p:nvSpPr>
          <p:spPr>
            <a:xfrm>
              <a:off x="12101982"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8" name="Freeform 58"/>
            <p:cNvSpPr/>
            <p:nvPr/>
          </p:nvSpPr>
          <p:spPr>
            <a:xfrm flipH="1">
              <a:off x="1411368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9" name="Freeform 59"/>
            <p:cNvSpPr/>
            <p:nvPr/>
          </p:nvSpPr>
          <p:spPr>
            <a:xfrm>
              <a:off x="16066157"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0" name="Freeform 60"/>
            <p:cNvSpPr/>
            <p:nvPr/>
          </p:nvSpPr>
          <p:spPr>
            <a:xfrm rot="-10800000">
              <a:off x="18103460"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1" name="Freeform 61"/>
            <p:cNvSpPr/>
            <p:nvPr/>
          </p:nvSpPr>
          <p:spPr>
            <a:xfrm rot="-10800000">
              <a:off x="1810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2" name="Freeform 62"/>
            <p:cNvSpPr/>
            <p:nvPr/>
          </p:nvSpPr>
          <p:spPr>
            <a:xfrm flipH="1">
              <a:off x="10083397"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3" name="Freeform 63"/>
            <p:cNvSpPr/>
            <p:nvPr/>
          </p:nvSpPr>
          <p:spPr>
            <a:xfrm rot="-10800000">
              <a:off x="2213381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4" name="Freeform 64"/>
            <p:cNvSpPr/>
            <p:nvPr/>
          </p:nvSpPr>
          <p:spPr>
            <a:xfrm rot="-10800000" flipH="1">
              <a:off x="2010947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5" name="Freeform 65"/>
            <p:cNvSpPr/>
            <p:nvPr/>
          </p:nvSpPr>
          <p:spPr>
            <a:xfrm rot="-10800000">
              <a:off x="10083397"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6" name="Freeform 66"/>
            <p:cNvSpPr/>
            <p:nvPr/>
          </p:nvSpPr>
          <p:spPr>
            <a:xfrm rot="-10800000" flipH="1">
              <a:off x="8072908"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7" name="Freeform 67"/>
            <p:cNvSpPr/>
            <p:nvPr/>
          </p:nvSpPr>
          <p:spPr>
            <a:xfrm rot="-10800000">
              <a:off x="605463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8" name="Freeform 68"/>
            <p:cNvSpPr/>
            <p:nvPr/>
          </p:nvSpPr>
          <p:spPr>
            <a:xfrm rot="-10800000" flipH="1">
              <a:off x="4030419"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9" name="Freeform 69"/>
            <p:cNvSpPr/>
            <p:nvPr/>
          </p:nvSpPr>
          <p:spPr>
            <a:xfrm rot="-10800000">
              <a:off x="2024471"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0" name="Freeform 70"/>
            <p:cNvSpPr/>
            <p:nvPr/>
          </p:nvSpPr>
          <p:spPr>
            <a:xfrm rot="-10800000" flipH="1">
              <a:off x="127"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1" name="Freeform 71"/>
            <p:cNvSpPr/>
            <p:nvPr/>
          </p:nvSpPr>
          <p:spPr>
            <a:xfrm>
              <a:off x="191"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2" name="Freeform 72"/>
            <p:cNvSpPr/>
            <p:nvPr/>
          </p:nvSpPr>
          <p:spPr>
            <a:xfrm flipH="1">
              <a:off x="2024534"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3" name="Freeform 73"/>
            <p:cNvSpPr/>
            <p:nvPr/>
          </p:nvSpPr>
          <p:spPr>
            <a:xfrm>
              <a:off x="4030483"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4" name="Freeform 74"/>
            <p:cNvSpPr/>
            <p:nvPr/>
          </p:nvSpPr>
          <p:spPr>
            <a:xfrm flipH="1">
              <a:off x="6054826"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5" name="Freeform 75"/>
            <p:cNvSpPr/>
            <p:nvPr/>
          </p:nvSpPr>
          <p:spPr>
            <a:xfrm flipH="1">
              <a:off x="18090501"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6" name="Freeform 76"/>
            <p:cNvSpPr/>
            <p:nvPr/>
          </p:nvSpPr>
          <p:spPr>
            <a:xfrm>
              <a:off x="2010953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7" name="Freeform 77"/>
            <p:cNvSpPr/>
            <p:nvPr/>
          </p:nvSpPr>
          <p:spPr>
            <a:xfrm flipH="1">
              <a:off x="2213388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8" name="Freeform 78"/>
            <p:cNvSpPr/>
            <p:nvPr/>
          </p:nvSpPr>
          <p:spPr>
            <a:xfrm>
              <a:off x="8072908"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9" name="Freeform 79"/>
            <p:cNvSpPr/>
            <p:nvPr/>
          </p:nvSpPr>
          <p:spPr>
            <a:xfrm flipH="1">
              <a:off x="10083397"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0" name="Freeform 80"/>
            <p:cNvSpPr/>
            <p:nvPr/>
          </p:nvSpPr>
          <p:spPr>
            <a:xfrm rot="-10800000" flipH="1">
              <a:off x="16079180"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1" name="Freeform 81"/>
            <p:cNvSpPr/>
            <p:nvPr/>
          </p:nvSpPr>
          <p:spPr>
            <a:xfrm rot="-10800000">
              <a:off x="14111708"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2" name="Freeform 82"/>
            <p:cNvSpPr/>
            <p:nvPr/>
          </p:nvSpPr>
          <p:spPr>
            <a:xfrm rot="-10800000" flipH="1">
              <a:off x="1210198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3" name="Freeform 83"/>
            <p:cNvSpPr/>
            <p:nvPr/>
          </p:nvSpPr>
          <p:spPr>
            <a:xfrm>
              <a:off x="12089345"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4" name="Freeform 84"/>
            <p:cNvSpPr/>
            <p:nvPr/>
          </p:nvSpPr>
          <p:spPr>
            <a:xfrm flipH="1">
              <a:off x="14111708"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5" name="Freeform 85"/>
            <p:cNvSpPr/>
            <p:nvPr/>
          </p:nvSpPr>
          <p:spPr>
            <a:xfrm>
              <a:off x="16066157"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6" name="Freeform 86"/>
            <p:cNvSpPr/>
            <p:nvPr/>
          </p:nvSpPr>
          <p:spPr>
            <a:xfrm rot="-10800000">
              <a:off x="18103524"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grpSp>
      <p:sp>
        <p:nvSpPr>
          <p:cNvPr id="87" name="Freeform 87"/>
          <p:cNvSpPr/>
          <p:nvPr/>
        </p:nvSpPr>
        <p:spPr>
          <a:xfrm>
            <a:off x="-962330" y="233936"/>
            <a:ext cx="2974377" cy="9819127"/>
          </a:xfrm>
          <a:custGeom>
            <a:avLst/>
            <a:gdLst/>
            <a:ahLst/>
            <a:cxnLst/>
            <a:rect l="l" t="t" r="r" b="b"/>
            <a:pathLst>
              <a:path w="2974377" h="9819127">
                <a:moveTo>
                  <a:pt x="0" y="0"/>
                </a:moveTo>
                <a:lnTo>
                  <a:pt x="2974378" y="0"/>
                </a:lnTo>
                <a:lnTo>
                  <a:pt x="2974378" y="9819128"/>
                </a:lnTo>
                <a:lnTo>
                  <a:pt x="0" y="9819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8" name="Freeform 88"/>
          <p:cNvSpPr/>
          <p:nvPr/>
        </p:nvSpPr>
        <p:spPr>
          <a:xfrm flipH="1">
            <a:off x="16355730" y="1344476"/>
            <a:ext cx="2974377" cy="9819127"/>
          </a:xfrm>
          <a:custGeom>
            <a:avLst/>
            <a:gdLst/>
            <a:ahLst/>
            <a:cxnLst/>
            <a:rect l="l" t="t" r="r" b="b"/>
            <a:pathLst>
              <a:path w="2974377" h="9819127">
                <a:moveTo>
                  <a:pt x="2974377" y="0"/>
                </a:moveTo>
                <a:lnTo>
                  <a:pt x="0" y="0"/>
                </a:lnTo>
                <a:lnTo>
                  <a:pt x="0" y="9819127"/>
                </a:lnTo>
                <a:lnTo>
                  <a:pt x="2974377" y="9819127"/>
                </a:lnTo>
                <a:lnTo>
                  <a:pt x="2974377"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89" name="Group 89"/>
          <p:cNvGrpSpPr/>
          <p:nvPr/>
        </p:nvGrpSpPr>
        <p:grpSpPr>
          <a:xfrm>
            <a:off x="1697320" y="4582673"/>
            <a:ext cx="3388048" cy="4359851"/>
            <a:chOff x="0" y="0"/>
            <a:chExt cx="3133810" cy="4032689"/>
          </a:xfrm>
        </p:grpSpPr>
        <p:sp>
          <p:nvSpPr>
            <p:cNvPr id="90" name="Freeform 90"/>
            <p:cNvSpPr/>
            <p:nvPr/>
          </p:nvSpPr>
          <p:spPr>
            <a:xfrm>
              <a:off x="0" y="0"/>
              <a:ext cx="3133810" cy="4032690"/>
            </a:xfrm>
            <a:custGeom>
              <a:avLst/>
              <a:gdLst/>
              <a:ahLst/>
              <a:cxnLst/>
              <a:rect l="l" t="t" r="r" b="b"/>
              <a:pathLst>
                <a:path w="3133810" h="403269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solidFill>
              <a:srgbClr val="704A46"/>
            </a:solidFill>
          </p:spPr>
        </p:sp>
      </p:grpSp>
      <p:grpSp>
        <p:nvGrpSpPr>
          <p:cNvPr id="91" name="Group 91"/>
          <p:cNvGrpSpPr/>
          <p:nvPr/>
        </p:nvGrpSpPr>
        <p:grpSpPr>
          <a:xfrm>
            <a:off x="9367528" y="4582673"/>
            <a:ext cx="3388048" cy="4359851"/>
            <a:chOff x="0" y="0"/>
            <a:chExt cx="3133810" cy="4032689"/>
          </a:xfrm>
        </p:grpSpPr>
        <p:sp>
          <p:nvSpPr>
            <p:cNvPr id="92" name="Freeform 92"/>
            <p:cNvSpPr/>
            <p:nvPr/>
          </p:nvSpPr>
          <p:spPr>
            <a:xfrm>
              <a:off x="0" y="0"/>
              <a:ext cx="3133810" cy="4032690"/>
            </a:xfrm>
            <a:custGeom>
              <a:avLst/>
              <a:gdLst/>
              <a:ahLst/>
              <a:cxnLst/>
              <a:rect l="l" t="t" r="r" b="b"/>
              <a:pathLst>
                <a:path w="3133810" h="403269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solidFill>
              <a:srgbClr val="704A46"/>
            </a:solidFill>
          </p:spPr>
        </p:sp>
      </p:grpSp>
      <p:grpSp>
        <p:nvGrpSpPr>
          <p:cNvPr id="93" name="Group 93"/>
          <p:cNvGrpSpPr/>
          <p:nvPr/>
        </p:nvGrpSpPr>
        <p:grpSpPr>
          <a:xfrm>
            <a:off x="13202632" y="4582673"/>
            <a:ext cx="3388048" cy="4359851"/>
            <a:chOff x="0" y="0"/>
            <a:chExt cx="3133810" cy="4032689"/>
          </a:xfrm>
        </p:grpSpPr>
        <p:sp>
          <p:nvSpPr>
            <p:cNvPr id="94" name="Freeform 94"/>
            <p:cNvSpPr/>
            <p:nvPr/>
          </p:nvSpPr>
          <p:spPr>
            <a:xfrm>
              <a:off x="0" y="0"/>
              <a:ext cx="3133810" cy="4032690"/>
            </a:xfrm>
            <a:custGeom>
              <a:avLst/>
              <a:gdLst/>
              <a:ahLst/>
              <a:cxnLst/>
              <a:rect l="l" t="t" r="r" b="b"/>
              <a:pathLst>
                <a:path w="3133810" h="403269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solidFill>
              <a:srgbClr val="704A46"/>
            </a:solidFill>
          </p:spPr>
        </p:sp>
      </p:grpSp>
      <p:grpSp>
        <p:nvGrpSpPr>
          <p:cNvPr id="95" name="Group 95"/>
          <p:cNvGrpSpPr/>
          <p:nvPr/>
        </p:nvGrpSpPr>
        <p:grpSpPr>
          <a:xfrm>
            <a:off x="5532424" y="4582673"/>
            <a:ext cx="3388048" cy="4359851"/>
            <a:chOff x="0" y="0"/>
            <a:chExt cx="3133810" cy="4032689"/>
          </a:xfrm>
        </p:grpSpPr>
        <p:sp>
          <p:nvSpPr>
            <p:cNvPr id="96" name="Freeform 96"/>
            <p:cNvSpPr/>
            <p:nvPr/>
          </p:nvSpPr>
          <p:spPr>
            <a:xfrm>
              <a:off x="0" y="0"/>
              <a:ext cx="3133810" cy="4032690"/>
            </a:xfrm>
            <a:custGeom>
              <a:avLst/>
              <a:gdLst/>
              <a:ahLst/>
              <a:cxnLst/>
              <a:rect l="l" t="t" r="r" b="b"/>
              <a:pathLst>
                <a:path w="3133810" h="403269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solidFill>
              <a:srgbClr val="704A46"/>
            </a:solidFill>
          </p:spPr>
        </p:sp>
      </p:grpSp>
      <p:sp>
        <p:nvSpPr>
          <p:cNvPr id="97" name="TextBox 97"/>
          <p:cNvSpPr txBox="1"/>
          <p:nvPr/>
        </p:nvSpPr>
        <p:spPr>
          <a:xfrm>
            <a:off x="2021039" y="8110527"/>
            <a:ext cx="2715079" cy="516964"/>
          </a:xfrm>
          <a:prstGeom prst="rect">
            <a:avLst/>
          </a:prstGeom>
        </p:spPr>
        <p:txBody>
          <a:bodyPr lIns="0" tIns="0" rIns="0" bIns="0" rtlCol="0" anchor="t">
            <a:spAutoFit/>
          </a:bodyPr>
          <a:lstStyle/>
          <a:p>
            <a:pPr marL="0" lvl="0" indent="0" algn="l">
              <a:lnSpc>
                <a:spcPts val="3640"/>
              </a:lnSpc>
              <a:spcBef>
                <a:spcPct val="0"/>
              </a:spcBef>
            </a:pPr>
            <a:r>
              <a:rPr lang="en-US" sz="2800">
                <a:solidFill>
                  <a:srgbClr val="FAF1E4"/>
                </a:solidFill>
                <a:latin typeface="Agrandir"/>
                <a:ea typeface="Agrandir"/>
                <a:cs typeface="Agrandir"/>
                <a:sym typeface="Agrandir"/>
              </a:rPr>
              <a:t>Apersepsi</a:t>
            </a:r>
          </a:p>
        </p:txBody>
      </p:sp>
      <p:sp>
        <p:nvSpPr>
          <p:cNvPr id="98" name="TextBox 98"/>
          <p:cNvSpPr txBox="1"/>
          <p:nvPr/>
        </p:nvSpPr>
        <p:spPr>
          <a:xfrm>
            <a:off x="2021039" y="4720716"/>
            <a:ext cx="731749" cy="764286"/>
          </a:xfrm>
          <a:prstGeom prst="rect">
            <a:avLst/>
          </a:prstGeom>
        </p:spPr>
        <p:txBody>
          <a:bodyPr lIns="0" tIns="0" rIns="0" bIns="0" rtlCol="0" anchor="t">
            <a:spAutoFit/>
          </a:bodyPr>
          <a:lstStyle/>
          <a:p>
            <a:pPr marL="0" lvl="1" indent="0" algn="l">
              <a:lnSpc>
                <a:spcPts val="5652"/>
              </a:lnSpc>
              <a:spcBef>
                <a:spcPct val="0"/>
              </a:spcBef>
            </a:pPr>
            <a:r>
              <a:rPr lang="en-US" sz="3600" u="none">
                <a:solidFill>
                  <a:srgbClr val="FAF1E4"/>
                </a:solidFill>
                <a:latin typeface="Agrandir"/>
                <a:ea typeface="Agrandir"/>
                <a:cs typeface="Agrandir"/>
                <a:sym typeface="Agrandir"/>
              </a:rPr>
              <a:t>01</a:t>
            </a:r>
          </a:p>
        </p:txBody>
      </p:sp>
      <p:sp>
        <p:nvSpPr>
          <p:cNvPr id="99" name="TextBox 99"/>
          <p:cNvSpPr txBox="1"/>
          <p:nvPr/>
        </p:nvSpPr>
        <p:spPr>
          <a:xfrm>
            <a:off x="9691247" y="7653253"/>
            <a:ext cx="2715079" cy="974239"/>
          </a:xfrm>
          <a:prstGeom prst="rect">
            <a:avLst/>
          </a:prstGeom>
        </p:spPr>
        <p:txBody>
          <a:bodyPr lIns="0" tIns="0" rIns="0" bIns="0" rtlCol="0" anchor="t">
            <a:spAutoFit/>
          </a:bodyPr>
          <a:lstStyle/>
          <a:p>
            <a:pPr marL="0" lvl="0" indent="0" algn="l">
              <a:lnSpc>
                <a:spcPts val="3640"/>
              </a:lnSpc>
              <a:spcBef>
                <a:spcPct val="0"/>
              </a:spcBef>
            </a:pPr>
            <a:r>
              <a:rPr lang="en-US" sz="2800">
                <a:solidFill>
                  <a:srgbClr val="FAF1E4"/>
                </a:solidFill>
                <a:latin typeface="Agrandir"/>
                <a:ea typeface="Agrandir"/>
                <a:cs typeface="Agrandir"/>
                <a:sym typeface="Agrandir"/>
              </a:rPr>
              <a:t>Masuk Dalam Diri</a:t>
            </a:r>
          </a:p>
        </p:txBody>
      </p:sp>
      <p:sp>
        <p:nvSpPr>
          <p:cNvPr id="100" name="TextBox 100"/>
          <p:cNvSpPr txBox="1"/>
          <p:nvPr/>
        </p:nvSpPr>
        <p:spPr>
          <a:xfrm>
            <a:off x="9691247" y="4720716"/>
            <a:ext cx="731749" cy="764286"/>
          </a:xfrm>
          <a:prstGeom prst="rect">
            <a:avLst/>
          </a:prstGeom>
        </p:spPr>
        <p:txBody>
          <a:bodyPr lIns="0" tIns="0" rIns="0" bIns="0" rtlCol="0" anchor="t">
            <a:spAutoFit/>
          </a:bodyPr>
          <a:lstStyle/>
          <a:p>
            <a:pPr marL="0" lvl="1" indent="0" algn="l">
              <a:lnSpc>
                <a:spcPts val="5652"/>
              </a:lnSpc>
              <a:spcBef>
                <a:spcPct val="0"/>
              </a:spcBef>
            </a:pPr>
            <a:r>
              <a:rPr lang="en-US" sz="3600" u="none">
                <a:solidFill>
                  <a:srgbClr val="FAF1E4"/>
                </a:solidFill>
                <a:latin typeface="Agrandir"/>
                <a:ea typeface="Agrandir"/>
                <a:cs typeface="Agrandir"/>
                <a:sym typeface="Agrandir"/>
              </a:rPr>
              <a:t>03</a:t>
            </a:r>
          </a:p>
        </p:txBody>
      </p:sp>
      <p:sp>
        <p:nvSpPr>
          <p:cNvPr id="101" name="TextBox 101"/>
          <p:cNvSpPr txBox="1"/>
          <p:nvPr/>
        </p:nvSpPr>
        <p:spPr>
          <a:xfrm>
            <a:off x="13526351" y="8110527"/>
            <a:ext cx="2715079" cy="516964"/>
          </a:xfrm>
          <a:prstGeom prst="rect">
            <a:avLst/>
          </a:prstGeom>
        </p:spPr>
        <p:txBody>
          <a:bodyPr lIns="0" tIns="0" rIns="0" bIns="0" rtlCol="0" anchor="t">
            <a:spAutoFit/>
          </a:bodyPr>
          <a:lstStyle/>
          <a:p>
            <a:pPr marL="0" lvl="0" indent="0" algn="l">
              <a:lnSpc>
                <a:spcPts val="3640"/>
              </a:lnSpc>
              <a:spcBef>
                <a:spcPct val="0"/>
              </a:spcBef>
            </a:pPr>
            <a:r>
              <a:rPr lang="en-US" sz="2800">
                <a:solidFill>
                  <a:srgbClr val="FAF1E4"/>
                </a:solidFill>
                <a:latin typeface="Agrandir"/>
                <a:ea typeface="Agrandir"/>
                <a:cs typeface="Agrandir"/>
                <a:sym typeface="Agrandir"/>
              </a:rPr>
              <a:t>Pelepasan</a:t>
            </a:r>
          </a:p>
        </p:txBody>
      </p:sp>
      <p:sp>
        <p:nvSpPr>
          <p:cNvPr id="102" name="TextBox 102"/>
          <p:cNvSpPr txBox="1"/>
          <p:nvPr/>
        </p:nvSpPr>
        <p:spPr>
          <a:xfrm>
            <a:off x="13634182" y="4720716"/>
            <a:ext cx="731749" cy="764286"/>
          </a:xfrm>
          <a:prstGeom prst="rect">
            <a:avLst/>
          </a:prstGeom>
        </p:spPr>
        <p:txBody>
          <a:bodyPr lIns="0" tIns="0" rIns="0" bIns="0" rtlCol="0" anchor="t">
            <a:spAutoFit/>
          </a:bodyPr>
          <a:lstStyle/>
          <a:p>
            <a:pPr marL="0" lvl="1" indent="0" algn="l">
              <a:lnSpc>
                <a:spcPts val="5652"/>
              </a:lnSpc>
              <a:spcBef>
                <a:spcPct val="0"/>
              </a:spcBef>
            </a:pPr>
            <a:r>
              <a:rPr lang="en-US" sz="3600" u="none">
                <a:solidFill>
                  <a:srgbClr val="FAF1E4"/>
                </a:solidFill>
                <a:latin typeface="Agrandir"/>
                <a:ea typeface="Agrandir"/>
                <a:cs typeface="Agrandir"/>
                <a:sym typeface="Agrandir"/>
              </a:rPr>
              <a:t>04</a:t>
            </a:r>
          </a:p>
        </p:txBody>
      </p:sp>
      <p:sp>
        <p:nvSpPr>
          <p:cNvPr id="103" name="TextBox 103"/>
          <p:cNvSpPr txBox="1"/>
          <p:nvPr/>
        </p:nvSpPr>
        <p:spPr>
          <a:xfrm>
            <a:off x="5856143" y="8110527"/>
            <a:ext cx="2715079" cy="516964"/>
          </a:xfrm>
          <a:prstGeom prst="rect">
            <a:avLst/>
          </a:prstGeom>
        </p:spPr>
        <p:txBody>
          <a:bodyPr lIns="0" tIns="0" rIns="0" bIns="0" rtlCol="0" anchor="t">
            <a:spAutoFit/>
          </a:bodyPr>
          <a:lstStyle/>
          <a:p>
            <a:pPr marL="0" lvl="0" indent="0" algn="l">
              <a:lnSpc>
                <a:spcPts val="3640"/>
              </a:lnSpc>
              <a:spcBef>
                <a:spcPct val="0"/>
              </a:spcBef>
            </a:pPr>
            <a:r>
              <a:rPr lang="en-US" sz="2800">
                <a:solidFill>
                  <a:srgbClr val="FAF1E4"/>
                </a:solidFill>
                <a:latin typeface="Agrandir"/>
                <a:ea typeface="Agrandir"/>
                <a:cs typeface="Agrandir"/>
                <a:sym typeface="Agrandir"/>
              </a:rPr>
              <a:t>Mengenal Diri</a:t>
            </a:r>
          </a:p>
        </p:txBody>
      </p:sp>
      <p:sp>
        <p:nvSpPr>
          <p:cNvPr id="104" name="TextBox 104"/>
          <p:cNvSpPr txBox="1"/>
          <p:nvPr/>
        </p:nvSpPr>
        <p:spPr>
          <a:xfrm>
            <a:off x="5856143" y="4720716"/>
            <a:ext cx="731749" cy="764286"/>
          </a:xfrm>
          <a:prstGeom prst="rect">
            <a:avLst/>
          </a:prstGeom>
        </p:spPr>
        <p:txBody>
          <a:bodyPr lIns="0" tIns="0" rIns="0" bIns="0" rtlCol="0" anchor="t">
            <a:spAutoFit/>
          </a:bodyPr>
          <a:lstStyle/>
          <a:p>
            <a:pPr marL="0" lvl="1" indent="0" algn="l">
              <a:lnSpc>
                <a:spcPts val="5652"/>
              </a:lnSpc>
              <a:spcBef>
                <a:spcPct val="0"/>
              </a:spcBef>
            </a:pPr>
            <a:r>
              <a:rPr lang="en-US" sz="3600" u="none">
                <a:solidFill>
                  <a:srgbClr val="FAF1E4"/>
                </a:solidFill>
                <a:latin typeface="Agrandir"/>
                <a:ea typeface="Agrandir"/>
                <a:cs typeface="Agrandir"/>
                <a:sym typeface="Agrandir"/>
              </a:rPr>
              <a:t>02</a:t>
            </a:r>
          </a:p>
        </p:txBody>
      </p:sp>
      <p:sp>
        <p:nvSpPr>
          <p:cNvPr id="105" name="TextBox 105"/>
          <p:cNvSpPr txBox="1"/>
          <p:nvPr/>
        </p:nvSpPr>
        <p:spPr>
          <a:xfrm>
            <a:off x="5196832" y="782501"/>
            <a:ext cx="7894335" cy="2340731"/>
          </a:xfrm>
          <a:prstGeom prst="rect">
            <a:avLst/>
          </a:prstGeom>
        </p:spPr>
        <p:txBody>
          <a:bodyPr lIns="0" tIns="0" rIns="0" bIns="0" rtlCol="0" anchor="t">
            <a:spAutoFit/>
          </a:bodyPr>
          <a:lstStyle/>
          <a:p>
            <a:pPr algn="ctr">
              <a:lnSpc>
                <a:spcPts val="16408"/>
              </a:lnSpc>
              <a:spcBef>
                <a:spcPct val="0"/>
              </a:spcBef>
            </a:pPr>
            <a:r>
              <a:rPr lang="en-US" sz="11720" b="1">
                <a:solidFill>
                  <a:srgbClr val="704A46"/>
                </a:solidFill>
                <a:latin typeface="Agrandir Ultra-Bold"/>
                <a:ea typeface="Agrandir Ultra-Bold"/>
                <a:cs typeface="Agrandir Ultra-Bold"/>
                <a:sym typeface="Agrandir Ultra-Bold"/>
              </a:rPr>
              <a:t>LESSON</a:t>
            </a:r>
          </a:p>
        </p:txBody>
      </p:sp>
      <p:sp>
        <p:nvSpPr>
          <p:cNvPr id="106" name="TextBox 106"/>
          <p:cNvSpPr txBox="1"/>
          <p:nvPr/>
        </p:nvSpPr>
        <p:spPr>
          <a:xfrm>
            <a:off x="5196832" y="2814742"/>
            <a:ext cx="7894335" cy="1014553"/>
          </a:xfrm>
          <a:prstGeom prst="rect">
            <a:avLst/>
          </a:prstGeom>
        </p:spPr>
        <p:txBody>
          <a:bodyPr lIns="0" tIns="0" rIns="0" bIns="0" rtlCol="0" anchor="t">
            <a:spAutoFit/>
          </a:bodyPr>
          <a:lstStyle/>
          <a:p>
            <a:pPr algn="ctr">
              <a:lnSpc>
                <a:spcPts val="8386"/>
              </a:lnSpc>
              <a:spcBef>
                <a:spcPct val="0"/>
              </a:spcBef>
            </a:pPr>
            <a:r>
              <a:rPr lang="en-US" sz="5990">
                <a:solidFill>
                  <a:srgbClr val="704A46"/>
                </a:solidFill>
                <a:latin typeface="Pacifico"/>
                <a:ea typeface="Pacifico"/>
                <a:cs typeface="Pacifico"/>
                <a:sym typeface="Pacifico"/>
              </a:rPr>
              <a:t>Agenda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1E4"/>
        </a:solidFill>
        <a:effectLst/>
      </p:bgPr>
    </p:bg>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sp>
          <p:nvSpPr>
            <p:cNvPr id="3" name="Freeform 3"/>
            <p:cNvSpPr/>
            <p:nvPr/>
          </p:nvSpPr>
          <p:spPr>
            <a:xfrm>
              <a:off x="64" y="0"/>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2024407"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 name="Freeform 5"/>
            <p:cNvSpPr/>
            <p:nvPr/>
          </p:nvSpPr>
          <p:spPr>
            <a:xfrm>
              <a:off x="4030356"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6054699"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 name="Freeform 7"/>
            <p:cNvSpPr/>
            <p:nvPr/>
          </p:nvSpPr>
          <p:spPr>
            <a:xfrm>
              <a:off x="805898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1008333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2089282"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0" name="Freeform 10"/>
            <p:cNvSpPr/>
            <p:nvPr/>
          </p:nvSpPr>
          <p:spPr>
            <a:xfrm flipH="1">
              <a:off x="14113625"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1" name="Freeform 11"/>
            <p:cNvSpPr/>
            <p:nvPr/>
          </p:nvSpPr>
          <p:spPr>
            <a:xfrm>
              <a:off x="16079117"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8103460"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3" name="Freeform 13"/>
            <p:cNvSpPr/>
            <p:nvPr/>
          </p:nvSpPr>
          <p:spPr>
            <a:xfrm>
              <a:off x="2010940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4" name="Freeform 14"/>
            <p:cNvSpPr/>
            <p:nvPr/>
          </p:nvSpPr>
          <p:spPr>
            <a:xfrm flipH="1">
              <a:off x="2213375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5" name="Freeform 15"/>
            <p:cNvSpPr/>
            <p:nvPr/>
          </p:nvSpPr>
          <p:spPr>
            <a:xfrm rot="-10800000">
              <a:off x="22133753"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H="1">
              <a:off x="20109409"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7" name="Freeform 17"/>
            <p:cNvSpPr/>
            <p:nvPr/>
          </p:nvSpPr>
          <p:spPr>
            <a:xfrm rot="-10800000" flipH="1">
              <a:off x="16079117"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8" name="Freeform 18"/>
            <p:cNvSpPr/>
            <p:nvPr/>
          </p:nvSpPr>
          <p:spPr>
            <a:xfrm rot="-10800000">
              <a:off x="14126325"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H="1">
              <a:off x="12101982"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0" name="Freeform 20"/>
            <p:cNvSpPr/>
            <p:nvPr/>
          </p:nvSpPr>
          <p:spPr>
            <a:xfrm rot="-10800000">
              <a:off x="10083074"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1" name="Freeform 21"/>
            <p:cNvSpPr/>
            <p:nvPr/>
          </p:nvSpPr>
          <p:spPr>
            <a:xfrm rot="-10800000" flipH="1">
              <a:off x="8058730"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2" name="Freeform 22"/>
            <p:cNvSpPr/>
            <p:nvPr/>
          </p:nvSpPr>
          <p:spPr>
            <a:xfrm rot="-10800000">
              <a:off x="6054699"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3" name="Freeform 23"/>
            <p:cNvSpPr/>
            <p:nvPr/>
          </p:nvSpPr>
          <p:spPr>
            <a:xfrm rot="-10800000" flipH="1">
              <a:off x="4030356"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4" name="Freeform 24"/>
            <p:cNvSpPr/>
            <p:nvPr/>
          </p:nvSpPr>
          <p:spPr>
            <a:xfrm rot="-10800000">
              <a:off x="202440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5" name="Freeform 25"/>
            <p:cNvSpPr/>
            <p:nvPr/>
          </p:nvSpPr>
          <p:spPr>
            <a:xfrm rot="-10800000" flipH="1">
              <a:off x="64" y="2020476"/>
              <a:ext cx="2250311" cy="2250311"/>
            </a:xfrm>
            <a:custGeom>
              <a:avLst/>
              <a:gdLst/>
              <a:ahLst/>
              <a:cxnLst/>
              <a:rect l="l" t="t" r="r" b="b"/>
              <a:pathLst>
                <a:path w="2250311" h="2250311">
                  <a:moveTo>
                    <a:pt x="2250310" y="0"/>
                  </a:moveTo>
                  <a:lnTo>
                    <a:pt x="0" y="0"/>
                  </a:lnTo>
                  <a:lnTo>
                    <a:pt x="0" y="2250311"/>
                  </a:lnTo>
                  <a:lnTo>
                    <a:pt x="2250310" y="2250311"/>
                  </a:lnTo>
                  <a:lnTo>
                    <a:pt x="225031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27"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7" name="Freeform 27"/>
            <p:cNvSpPr/>
            <p:nvPr/>
          </p:nvSpPr>
          <p:spPr>
            <a:xfrm flipH="1">
              <a:off x="2024471"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8" name="Freeform 28"/>
            <p:cNvSpPr/>
            <p:nvPr/>
          </p:nvSpPr>
          <p:spPr>
            <a:xfrm>
              <a:off x="4030419"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9" name="Freeform 29"/>
            <p:cNvSpPr/>
            <p:nvPr/>
          </p:nvSpPr>
          <p:spPr>
            <a:xfrm flipH="1">
              <a:off x="6054763"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0" name="Freeform 30"/>
            <p:cNvSpPr/>
            <p:nvPr/>
          </p:nvSpPr>
          <p:spPr>
            <a:xfrm>
              <a:off x="8059053"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1" name="Freeform 31"/>
            <p:cNvSpPr/>
            <p:nvPr/>
          </p:nvSpPr>
          <p:spPr>
            <a:xfrm flipH="1">
              <a:off x="18103524"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2" name="Freeform 32"/>
            <p:cNvSpPr/>
            <p:nvPr/>
          </p:nvSpPr>
          <p:spPr>
            <a:xfrm>
              <a:off x="20109472"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3" name="Freeform 33"/>
            <p:cNvSpPr/>
            <p:nvPr/>
          </p:nvSpPr>
          <p:spPr>
            <a:xfrm flipH="1">
              <a:off x="22133816"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4" name="Freeform 34"/>
            <p:cNvSpPr/>
            <p:nvPr/>
          </p:nvSpPr>
          <p:spPr>
            <a:xfrm rot="-10800000">
              <a:off x="2213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5" name="Freeform 35"/>
            <p:cNvSpPr/>
            <p:nvPr/>
          </p:nvSpPr>
          <p:spPr>
            <a:xfrm rot="-10800000" flipH="1">
              <a:off x="20109345"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6" name="Freeform 36"/>
            <p:cNvSpPr/>
            <p:nvPr/>
          </p:nvSpPr>
          <p:spPr>
            <a:xfrm rot="-10800000">
              <a:off x="1008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7" name="Freeform 37"/>
            <p:cNvSpPr/>
            <p:nvPr/>
          </p:nvSpPr>
          <p:spPr>
            <a:xfrm rot="-10800000" flipH="1">
              <a:off x="8072908"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8" name="Freeform 38"/>
            <p:cNvSpPr/>
            <p:nvPr/>
          </p:nvSpPr>
          <p:spPr>
            <a:xfrm rot="-10800000">
              <a:off x="6054636"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9" name="Freeform 39"/>
            <p:cNvSpPr/>
            <p:nvPr/>
          </p:nvSpPr>
          <p:spPr>
            <a:xfrm rot="-10800000" flipH="1">
              <a:off x="403029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0" name="Freeform 40"/>
            <p:cNvSpPr/>
            <p:nvPr/>
          </p:nvSpPr>
          <p:spPr>
            <a:xfrm rot="-10800000">
              <a:off x="2024344"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1" name="Freeform 41"/>
            <p:cNvSpPr/>
            <p:nvPr/>
          </p:nvSpPr>
          <p:spPr>
            <a:xfrm rot="-10800000" flipH="1">
              <a:off x="0"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2" name="Freeform 42"/>
            <p:cNvSpPr/>
            <p:nvPr/>
          </p:nvSpPr>
          <p:spPr>
            <a:xfrm>
              <a:off x="64" y="8044562"/>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3" name="Freeform 43"/>
            <p:cNvSpPr/>
            <p:nvPr/>
          </p:nvSpPr>
          <p:spPr>
            <a:xfrm flipH="1">
              <a:off x="202440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4" name="Freeform 44"/>
            <p:cNvSpPr/>
            <p:nvPr/>
          </p:nvSpPr>
          <p:spPr>
            <a:xfrm>
              <a:off x="4030356"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5" name="Freeform 45"/>
            <p:cNvSpPr/>
            <p:nvPr/>
          </p:nvSpPr>
          <p:spPr>
            <a:xfrm flipH="1">
              <a:off x="605469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6" name="Freeform 46"/>
            <p:cNvSpPr/>
            <p:nvPr/>
          </p:nvSpPr>
          <p:spPr>
            <a:xfrm flipH="1">
              <a:off x="18103460"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7" name="Freeform 47"/>
            <p:cNvSpPr/>
            <p:nvPr/>
          </p:nvSpPr>
          <p:spPr>
            <a:xfrm>
              <a:off x="2010940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8" name="Freeform 48"/>
            <p:cNvSpPr/>
            <p:nvPr/>
          </p:nvSpPr>
          <p:spPr>
            <a:xfrm flipH="1">
              <a:off x="2213375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9" name="Freeform 49"/>
            <p:cNvSpPr/>
            <p:nvPr/>
          </p:nvSpPr>
          <p:spPr>
            <a:xfrm>
              <a:off x="8072908"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0" name="Freeform 50"/>
            <p:cNvSpPr/>
            <p:nvPr/>
          </p:nvSpPr>
          <p:spPr>
            <a:xfrm flipH="1">
              <a:off x="1008339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1" name="Freeform 51"/>
            <p:cNvSpPr/>
            <p:nvPr/>
          </p:nvSpPr>
          <p:spPr>
            <a:xfrm>
              <a:off x="12089345"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2" name="Freeform 52"/>
            <p:cNvSpPr/>
            <p:nvPr/>
          </p:nvSpPr>
          <p:spPr>
            <a:xfrm flipH="1">
              <a:off x="14113689"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3" name="Freeform 53"/>
            <p:cNvSpPr/>
            <p:nvPr/>
          </p:nvSpPr>
          <p:spPr>
            <a:xfrm>
              <a:off x="16079180"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4" name="Freeform 54"/>
            <p:cNvSpPr/>
            <p:nvPr/>
          </p:nvSpPr>
          <p:spPr>
            <a:xfrm rot="-10800000" flipH="1">
              <a:off x="16079053"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5" name="Freeform 55"/>
            <p:cNvSpPr/>
            <p:nvPr/>
          </p:nvSpPr>
          <p:spPr>
            <a:xfrm rot="-10800000">
              <a:off x="1411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6" name="Freeform 56"/>
            <p:cNvSpPr/>
            <p:nvPr/>
          </p:nvSpPr>
          <p:spPr>
            <a:xfrm rot="-10800000" flipH="1">
              <a:off x="1210198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7" name="Freeform 57"/>
            <p:cNvSpPr/>
            <p:nvPr/>
          </p:nvSpPr>
          <p:spPr>
            <a:xfrm>
              <a:off x="12101982"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8" name="Freeform 58"/>
            <p:cNvSpPr/>
            <p:nvPr/>
          </p:nvSpPr>
          <p:spPr>
            <a:xfrm flipH="1">
              <a:off x="1411368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9" name="Freeform 59"/>
            <p:cNvSpPr/>
            <p:nvPr/>
          </p:nvSpPr>
          <p:spPr>
            <a:xfrm>
              <a:off x="16066157"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0" name="Freeform 60"/>
            <p:cNvSpPr/>
            <p:nvPr/>
          </p:nvSpPr>
          <p:spPr>
            <a:xfrm rot="-10800000">
              <a:off x="18103460"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1" name="Freeform 61"/>
            <p:cNvSpPr/>
            <p:nvPr/>
          </p:nvSpPr>
          <p:spPr>
            <a:xfrm rot="-10800000">
              <a:off x="1810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2" name="Freeform 62"/>
            <p:cNvSpPr/>
            <p:nvPr/>
          </p:nvSpPr>
          <p:spPr>
            <a:xfrm flipH="1">
              <a:off x="10083397"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3" name="Freeform 63"/>
            <p:cNvSpPr/>
            <p:nvPr/>
          </p:nvSpPr>
          <p:spPr>
            <a:xfrm rot="-10800000">
              <a:off x="2213381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4" name="Freeform 64"/>
            <p:cNvSpPr/>
            <p:nvPr/>
          </p:nvSpPr>
          <p:spPr>
            <a:xfrm rot="-10800000" flipH="1">
              <a:off x="2010947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5" name="Freeform 65"/>
            <p:cNvSpPr/>
            <p:nvPr/>
          </p:nvSpPr>
          <p:spPr>
            <a:xfrm rot="-10800000">
              <a:off x="10083397"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6" name="Freeform 66"/>
            <p:cNvSpPr/>
            <p:nvPr/>
          </p:nvSpPr>
          <p:spPr>
            <a:xfrm rot="-10800000" flipH="1">
              <a:off x="8072908"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7" name="Freeform 67"/>
            <p:cNvSpPr/>
            <p:nvPr/>
          </p:nvSpPr>
          <p:spPr>
            <a:xfrm rot="-10800000">
              <a:off x="605463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8" name="Freeform 68"/>
            <p:cNvSpPr/>
            <p:nvPr/>
          </p:nvSpPr>
          <p:spPr>
            <a:xfrm rot="-10800000" flipH="1">
              <a:off x="4030419"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9" name="Freeform 69"/>
            <p:cNvSpPr/>
            <p:nvPr/>
          </p:nvSpPr>
          <p:spPr>
            <a:xfrm rot="-10800000">
              <a:off x="2024471"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0" name="Freeform 70"/>
            <p:cNvSpPr/>
            <p:nvPr/>
          </p:nvSpPr>
          <p:spPr>
            <a:xfrm rot="-10800000" flipH="1">
              <a:off x="127"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1" name="Freeform 71"/>
            <p:cNvSpPr/>
            <p:nvPr/>
          </p:nvSpPr>
          <p:spPr>
            <a:xfrm>
              <a:off x="191"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2" name="Freeform 72"/>
            <p:cNvSpPr/>
            <p:nvPr/>
          </p:nvSpPr>
          <p:spPr>
            <a:xfrm flipH="1">
              <a:off x="2024534"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3" name="Freeform 73"/>
            <p:cNvSpPr/>
            <p:nvPr/>
          </p:nvSpPr>
          <p:spPr>
            <a:xfrm>
              <a:off x="4030483"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4" name="Freeform 74"/>
            <p:cNvSpPr/>
            <p:nvPr/>
          </p:nvSpPr>
          <p:spPr>
            <a:xfrm flipH="1">
              <a:off x="6054826"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5" name="Freeform 75"/>
            <p:cNvSpPr/>
            <p:nvPr/>
          </p:nvSpPr>
          <p:spPr>
            <a:xfrm flipH="1">
              <a:off x="18090501"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6" name="Freeform 76"/>
            <p:cNvSpPr/>
            <p:nvPr/>
          </p:nvSpPr>
          <p:spPr>
            <a:xfrm>
              <a:off x="2010953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7" name="Freeform 77"/>
            <p:cNvSpPr/>
            <p:nvPr/>
          </p:nvSpPr>
          <p:spPr>
            <a:xfrm flipH="1">
              <a:off x="2213388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8" name="Freeform 78"/>
            <p:cNvSpPr/>
            <p:nvPr/>
          </p:nvSpPr>
          <p:spPr>
            <a:xfrm>
              <a:off x="8072908"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9" name="Freeform 79"/>
            <p:cNvSpPr/>
            <p:nvPr/>
          </p:nvSpPr>
          <p:spPr>
            <a:xfrm flipH="1">
              <a:off x="10083397"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0" name="Freeform 80"/>
            <p:cNvSpPr/>
            <p:nvPr/>
          </p:nvSpPr>
          <p:spPr>
            <a:xfrm rot="-10800000" flipH="1">
              <a:off x="16079180"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1" name="Freeform 81"/>
            <p:cNvSpPr/>
            <p:nvPr/>
          </p:nvSpPr>
          <p:spPr>
            <a:xfrm rot="-10800000">
              <a:off x="14111708"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2" name="Freeform 82"/>
            <p:cNvSpPr/>
            <p:nvPr/>
          </p:nvSpPr>
          <p:spPr>
            <a:xfrm rot="-10800000" flipH="1">
              <a:off x="1210198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3" name="Freeform 83"/>
            <p:cNvSpPr/>
            <p:nvPr/>
          </p:nvSpPr>
          <p:spPr>
            <a:xfrm>
              <a:off x="12089345"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4" name="Freeform 84"/>
            <p:cNvSpPr/>
            <p:nvPr/>
          </p:nvSpPr>
          <p:spPr>
            <a:xfrm flipH="1">
              <a:off x="14111708"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5" name="Freeform 85"/>
            <p:cNvSpPr/>
            <p:nvPr/>
          </p:nvSpPr>
          <p:spPr>
            <a:xfrm>
              <a:off x="16066157"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6" name="Freeform 86"/>
            <p:cNvSpPr/>
            <p:nvPr/>
          </p:nvSpPr>
          <p:spPr>
            <a:xfrm rot="-10800000">
              <a:off x="18103524"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grpSp>
      <p:sp>
        <p:nvSpPr>
          <p:cNvPr id="87" name="Freeform 87"/>
          <p:cNvSpPr/>
          <p:nvPr/>
        </p:nvSpPr>
        <p:spPr>
          <a:xfrm>
            <a:off x="644397" y="1802321"/>
            <a:ext cx="4287248" cy="3538766"/>
          </a:xfrm>
          <a:custGeom>
            <a:avLst/>
            <a:gdLst/>
            <a:ahLst/>
            <a:cxnLst/>
            <a:rect l="l" t="t" r="r" b="b"/>
            <a:pathLst>
              <a:path w="4287248" h="3538766">
                <a:moveTo>
                  <a:pt x="0" y="0"/>
                </a:moveTo>
                <a:lnTo>
                  <a:pt x="4287248" y="0"/>
                </a:lnTo>
                <a:lnTo>
                  <a:pt x="4287248" y="3538766"/>
                </a:lnTo>
                <a:lnTo>
                  <a:pt x="0" y="35387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8" name="Freeform 88"/>
          <p:cNvSpPr/>
          <p:nvPr/>
        </p:nvSpPr>
        <p:spPr>
          <a:xfrm rot="-1539925">
            <a:off x="3350787" y="5000405"/>
            <a:ext cx="4126841" cy="3538766"/>
          </a:xfrm>
          <a:custGeom>
            <a:avLst/>
            <a:gdLst/>
            <a:ahLst/>
            <a:cxnLst/>
            <a:rect l="l" t="t" r="r" b="b"/>
            <a:pathLst>
              <a:path w="4126841" h="3538766">
                <a:moveTo>
                  <a:pt x="0" y="0"/>
                </a:moveTo>
                <a:lnTo>
                  <a:pt x="4126841" y="0"/>
                </a:lnTo>
                <a:lnTo>
                  <a:pt x="4126841" y="3538766"/>
                </a:lnTo>
                <a:lnTo>
                  <a:pt x="0" y="35387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9" name="Freeform 89"/>
          <p:cNvSpPr/>
          <p:nvPr/>
        </p:nvSpPr>
        <p:spPr>
          <a:xfrm rot="3402914">
            <a:off x="5205684" y="1802321"/>
            <a:ext cx="3671871" cy="3538766"/>
          </a:xfrm>
          <a:custGeom>
            <a:avLst/>
            <a:gdLst/>
            <a:ahLst/>
            <a:cxnLst/>
            <a:rect l="l" t="t" r="r" b="b"/>
            <a:pathLst>
              <a:path w="3671871" h="3538766">
                <a:moveTo>
                  <a:pt x="0" y="0"/>
                </a:moveTo>
                <a:lnTo>
                  <a:pt x="3671871" y="0"/>
                </a:lnTo>
                <a:lnTo>
                  <a:pt x="3671871" y="3538766"/>
                </a:lnTo>
                <a:lnTo>
                  <a:pt x="0" y="35387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0" name="TextBox 90"/>
          <p:cNvSpPr txBox="1"/>
          <p:nvPr/>
        </p:nvSpPr>
        <p:spPr>
          <a:xfrm>
            <a:off x="10507710" y="1413276"/>
            <a:ext cx="5532090" cy="1457325"/>
          </a:xfrm>
          <a:prstGeom prst="rect">
            <a:avLst/>
          </a:prstGeom>
        </p:spPr>
        <p:txBody>
          <a:bodyPr lIns="0" tIns="0" rIns="0" bIns="0" rtlCol="0" anchor="t">
            <a:spAutoFit/>
          </a:bodyPr>
          <a:lstStyle/>
          <a:p>
            <a:pPr marL="0" lvl="0" indent="0" algn="l">
              <a:lnSpc>
                <a:spcPts val="9600"/>
              </a:lnSpc>
              <a:spcBef>
                <a:spcPct val="0"/>
              </a:spcBef>
            </a:pPr>
            <a:r>
              <a:rPr lang="en-US" sz="8000" b="1">
                <a:solidFill>
                  <a:srgbClr val="704A46"/>
                </a:solidFill>
                <a:latin typeface="Agrandir Ultra-Bold"/>
                <a:ea typeface="Agrandir Ultra-Bold"/>
                <a:cs typeface="Agrandir Ultra-Bold"/>
                <a:sym typeface="Agrandir Ultra-Bold"/>
              </a:rPr>
              <a:t>INTRO...</a:t>
            </a:r>
          </a:p>
        </p:txBody>
      </p:sp>
      <p:sp>
        <p:nvSpPr>
          <p:cNvPr id="91" name="TextBox 91"/>
          <p:cNvSpPr txBox="1"/>
          <p:nvPr/>
        </p:nvSpPr>
        <p:spPr>
          <a:xfrm>
            <a:off x="10119516" y="3321722"/>
            <a:ext cx="5532090" cy="3681839"/>
          </a:xfrm>
          <a:prstGeom prst="rect">
            <a:avLst/>
          </a:prstGeom>
        </p:spPr>
        <p:txBody>
          <a:bodyPr lIns="0" tIns="0" rIns="0" bIns="0" rtlCol="0" anchor="t">
            <a:spAutoFit/>
          </a:bodyPr>
          <a:lstStyle/>
          <a:p>
            <a:pPr marL="0" lvl="0" indent="0" algn="l">
              <a:lnSpc>
                <a:spcPts val="2875"/>
              </a:lnSpc>
            </a:pPr>
            <a:r>
              <a:rPr lang="en-US" sz="2300" b="1">
                <a:solidFill>
                  <a:srgbClr val="704A46"/>
                </a:solidFill>
                <a:latin typeface="Agrandir Medium"/>
                <a:ea typeface="Agrandir Medium"/>
                <a:cs typeface="Agrandir Medium"/>
                <a:sym typeface="Agrandir Medium"/>
              </a:rPr>
              <a:t>Pernah gak sih kalian merasa senang, sedih, dan marah??</a:t>
            </a:r>
          </a:p>
          <a:p>
            <a:pPr marL="0" lvl="0" indent="0" algn="l">
              <a:lnSpc>
                <a:spcPts val="2875"/>
              </a:lnSpc>
            </a:pPr>
            <a:endParaRPr lang="en-US" sz="2300" b="1">
              <a:solidFill>
                <a:srgbClr val="704A46"/>
              </a:solidFill>
              <a:latin typeface="Agrandir Medium"/>
              <a:ea typeface="Agrandir Medium"/>
              <a:cs typeface="Agrandir Medium"/>
              <a:sym typeface="Agrandir Medium"/>
            </a:endParaRPr>
          </a:p>
          <a:p>
            <a:pPr marL="0" lvl="0" indent="0" algn="l">
              <a:lnSpc>
                <a:spcPts val="2875"/>
              </a:lnSpc>
            </a:pPr>
            <a:r>
              <a:rPr lang="en-US" sz="2300" b="1" u="none">
                <a:solidFill>
                  <a:srgbClr val="704A46"/>
                </a:solidFill>
                <a:latin typeface="Agrandir Medium"/>
                <a:ea typeface="Agrandir Medium"/>
                <a:cs typeface="Agrandir Medium"/>
                <a:sym typeface="Agrandir Medium"/>
              </a:rPr>
              <a:t>Pernah juga gak merasakan kesendirian, tetapi kamu merasa senang</a:t>
            </a:r>
          </a:p>
          <a:p>
            <a:pPr marL="0" lvl="0" indent="0" algn="l">
              <a:lnSpc>
                <a:spcPts val="2875"/>
              </a:lnSpc>
            </a:pPr>
            <a:endParaRPr lang="en-US" sz="2300" b="1" u="none">
              <a:solidFill>
                <a:srgbClr val="704A46"/>
              </a:solidFill>
              <a:latin typeface="Agrandir Medium"/>
              <a:ea typeface="Agrandir Medium"/>
              <a:cs typeface="Agrandir Medium"/>
              <a:sym typeface="Agrandir Medium"/>
            </a:endParaRPr>
          </a:p>
          <a:p>
            <a:pPr marL="0" lvl="0" indent="0" algn="l">
              <a:lnSpc>
                <a:spcPts val="2875"/>
              </a:lnSpc>
            </a:pPr>
            <a:r>
              <a:rPr lang="en-US" sz="2300" b="1" u="none">
                <a:solidFill>
                  <a:srgbClr val="704A46"/>
                </a:solidFill>
                <a:latin typeface="Agrandir Medium"/>
                <a:ea typeface="Agrandir Medium"/>
                <a:cs typeface="Agrandir Medium"/>
                <a:sym typeface="Agrandir Medium"/>
              </a:rPr>
              <a:t>Berada di tempat ramai malah senang</a:t>
            </a:r>
          </a:p>
          <a:p>
            <a:pPr marL="0" lvl="0" indent="0" algn="l">
              <a:lnSpc>
                <a:spcPts val="2875"/>
              </a:lnSpc>
            </a:pPr>
            <a:endParaRPr lang="en-US" sz="2300" b="1" u="none">
              <a:solidFill>
                <a:srgbClr val="704A46"/>
              </a:solidFill>
              <a:latin typeface="Agrandir Medium"/>
              <a:ea typeface="Agrandir Medium"/>
              <a:cs typeface="Agrandir Medium"/>
              <a:sym typeface="Agrandir Medium"/>
            </a:endParaRPr>
          </a:p>
          <a:p>
            <a:pPr marL="0" lvl="0" indent="0" algn="l">
              <a:lnSpc>
                <a:spcPts val="2875"/>
              </a:lnSpc>
            </a:pPr>
            <a:r>
              <a:rPr lang="en-US" sz="2300" b="1" u="none">
                <a:solidFill>
                  <a:srgbClr val="704A46"/>
                </a:solidFill>
                <a:latin typeface="Agrandir Medium"/>
                <a:ea typeface="Agrandir Medium"/>
                <a:cs typeface="Agrandir Medium"/>
                <a:sym typeface="Agrandir Medium"/>
              </a:rPr>
              <a:t>Di tempat ramai merasa sendiri</a:t>
            </a:r>
          </a:p>
        </p:txBody>
      </p:sp>
      <p:sp>
        <p:nvSpPr>
          <p:cNvPr id="92" name="TextBox 92"/>
          <p:cNvSpPr txBox="1"/>
          <p:nvPr/>
        </p:nvSpPr>
        <p:spPr>
          <a:xfrm>
            <a:off x="10335179" y="8570630"/>
            <a:ext cx="5532090" cy="423619"/>
          </a:xfrm>
          <a:prstGeom prst="rect">
            <a:avLst/>
          </a:prstGeom>
        </p:spPr>
        <p:txBody>
          <a:bodyPr lIns="0" tIns="0" rIns="0" bIns="0" rtlCol="0" anchor="t">
            <a:spAutoFit/>
          </a:bodyPr>
          <a:lstStyle/>
          <a:p>
            <a:pPr marL="0" lvl="0" indent="0" algn="l">
              <a:lnSpc>
                <a:spcPts val="2875"/>
              </a:lnSpc>
            </a:pPr>
            <a:r>
              <a:rPr lang="en-US" sz="2300" b="1">
                <a:solidFill>
                  <a:srgbClr val="704A46"/>
                </a:solidFill>
                <a:latin typeface="Agrandir Medium"/>
                <a:ea typeface="Agrandir Medium"/>
                <a:cs typeface="Agrandir Medium"/>
                <a:sym typeface="Agrandir Medium"/>
              </a:rPr>
              <a:t>Itu adalah bentuk emosi  dari manusia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1E4"/>
        </a:solidFill>
        <a:effectLst/>
      </p:bgPr>
    </p:bg>
    <p:spTree>
      <p:nvGrpSpPr>
        <p:cNvPr id="1" name=""/>
        <p:cNvGrpSpPr/>
        <p:nvPr/>
      </p:nvGrpSpPr>
      <p:grpSpPr>
        <a:xfrm>
          <a:off x="0" y="0"/>
          <a:ext cx="0" cy="0"/>
          <a:chOff x="0" y="0"/>
          <a:chExt cx="0" cy="0"/>
        </a:xfrm>
      </p:grpSpPr>
      <p:grpSp>
        <p:nvGrpSpPr>
          <p:cNvPr id="2" name="Group 2"/>
          <p:cNvGrpSpPr/>
          <p:nvPr/>
        </p:nvGrpSpPr>
        <p:grpSpPr>
          <a:xfrm>
            <a:off x="0" y="-232141"/>
            <a:ext cx="18288143" cy="10751281"/>
            <a:chOff x="0" y="0"/>
            <a:chExt cx="24384191" cy="14335042"/>
          </a:xfrm>
        </p:grpSpPr>
        <p:sp>
          <p:nvSpPr>
            <p:cNvPr id="3" name="Freeform 3"/>
            <p:cNvSpPr/>
            <p:nvPr/>
          </p:nvSpPr>
          <p:spPr>
            <a:xfrm>
              <a:off x="64" y="0"/>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2024407"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 name="Freeform 5"/>
            <p:cNvSpPr/>
            <p:nvPr/>
          </p:nvSpPr>
          <p:spPr>
            <a:xfrm>
              <a:off x="4030356"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6054699"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 name="Freeform 7"/>
            <p:cNvSpPr/>
            <p:nvPr/>
          </p:nvSpPr>
          <p:spPr>
            <a:xfrm>
              <a:off x="805898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1008333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2089282"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0" name="Freeform 10"/>
            <p:cNvSpPr/>
            <p:nvPr/>
          </p:nvSpPr>
          <p:spPr>
            <a:xfrm flipH="1">
              <a:off x="14113625"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1" name="Freeform 11"/>
            <p:cNvSpPr/>
            <p:nvPr/>
          </p:nvSpPr>
          <p:spPr>
            <a:xfrm>
              <a:off x="16079117"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8103460"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3" name="Freeform 13"/>
            <p:cNvSpPr/>
            <p:nvPr/>
          </p:nvSpPr>
          <p:spPr>
            <a:xfrm>
              <a:off x="2010940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4" name="Freeform 14"/>
            <p:cNvSpPr/>
            <p:nvPr/>
          </p:nvSpPr>
          <p:spPr>
            <a:xfrm flipH="1">
              <a:off x="2213375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5" name="Freeform 15"/>
            <p:cNvSpPr/>
            <p:nvPr/>
          </p:nvSpPr>
          <p:spPr>
            <a:xfrm rot="-10800000">
              <a:off x="22133753"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H="1">
              <a:off x="20109409"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7" name="Freeform 17"/>
            <p:cNvSpPr/>
            <p:nvPr/>
          </p:nvSpPr>
          <p:spPr>
            <a:xfrm rot="-10800000" flipH="1">
              <a:off x="16079117"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8" name="Freeform 18"/>
            <p:cNvSpPr/>
            <p:nvPr/>
          </p:nvSpPr>
          <p:spPr>
            <a:xfrm rot="-10800000">
              <a:off x="14126325"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H="1">
              <a:off x="12101982"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0" name="Freeform 20"/>
            <p:cNvSpPr/>
            <p:nvPr/>
          </p:nvSpPr>
          <p:spPr>
            <a:xfrm rot="-10800000">
              <a:off x="10083074"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1" name="Freeform 21"/>
            <p:cNvSpPr/>
            <p:nvPr/>
          </p:nvSpPr>
          <p:spPr>
            <a:xfrm rot="-10800000" flipH="1">
              <a:off x="8058730"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2" name="Freeform 22"/>
            <p:cNvSpPr/>
            <p:nvPr/>
          </p:nvSpPr>
          <p:spPr>
            <a:xfrm rot="-10800000">
              <a:off x="6054699"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3" name="Freeform 23"/>
            <p:cNvSpPr/>
            <p:nvPr/>
          </p:nvSpPr>
          <p:spPr>
            <a:xfrm rot="-10800000" flipH="1">
              <a:off x="4030356"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4" name="Freeform 24"/>
            <p:cNvSpPr/>
            <p:nvPr/>
          </p:nvSpPr>
          <p:spPr>
            <a:xfrm rot="-10800000">
              <a:off x="202440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5" name="Freeform 25"/>
            <p:cNvSpPr/>
            <p:nvPr/>
          </p:nvSpPr>
          <p:spPr>
            <a:xfrm rot="-10800000" flipH="1">
              <a:off x="64" y="2020476"/>
              <a:ext cx="2250311" cy="2250311"/>
            </a:xfrm>
            <a:custGeom>
              <a:avLst/>
              <a:gdLst/>
              <a:ahLst/>
              <a:cxnLst/>
              <a:rect l="l" t="t" r="r" b="b"/>
              <a:pathLst>
                <a:path w="2250311" h="2250311">
                  <a:moveTo>
                    <a:pt x="2250310" y="0"/>
                  </a:moveTo>
                  <a:lnTo>
                    <a:pt x="0" y="0"/>
                  </a:lnTo>
                  <a:lnTo>
                    <a:pt x="0" y="2250311"/>
                  </a:lnTo>
                  <a:lnTo>
                    <a:pt x="2250310" y="2250311"/>
                  </a:lnTo>
                  <a:lnTo>
                    <a:pt x="225031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27"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7" name="Freeform 27"/>
            <p:cNvSpPr/>
            <p:nvPr/>
          </p:nvSpPr>
          <p:spPr>
            <a:xfrm flipH="1">
              <a:off x="2024471"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8" name="Freeform 28"/>
            <p:cNvSpPr/>
            <p:nvPr/>
          </p:nvSpPr>
          <p:spPr>
            <a:xfrm>
              <a:off x="4030419"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9" name="Freeform 29"/>
            <p:cNvSpPr/>
            <p:nvPr/>
          </p:nvSpPr>
          <p:spPr>
            <a:xfrm flipH="1">
              <a:off x="6054763"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0" name="Freeform 30"/>
            <p:cNvSpPr/>
            <p:nvPr/>
          </p:nvSpPr>
          <p:spPr>
            <a:xfrm>
              <a:off x="8059053"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1" name="Freeform 31"/>
            <p:cNvSpPr/>
            <p:nvPr/>
          </p:nvSpPr>
          <p:spPr>
            <a:xfrm flipH="1">
              <a:off x="18103524"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2" name="Freeform 32"/>
            <p:cNvSpPr/>
            <p:nvPr/>
          </p:nvSpPr>
          <p:spPr>
            <a:xfrm>
              <a:off x="20109472"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3" name="Freeform 33"/>
            <p:cNvSpPr/>
            <p:nvPr/>
          </p:nvSpPr>
          <p:spPr>
            <a:xfrm flipH="1">
              <a:off x="22133816"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4" name="Freeform 34"/>
            <p:cNvSpPr/>
            <p:nvPr/>
          </p:nvSpPr>
          <p:spPr>
            <a:xfrm rot="-10800000">
              <a:off x="2213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5" name="Freeform 35"/>
            <p:cNvSpPr/>
            <p:nvPr/>
          </p:nvSpPr>
          <p:spPr>
            <a:xfrm rot="-10800000" flipH="1">
              <a:off x="20109345"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6" name="Freeform 36"/>
            <p:cNvSpPr/>
            <p:nvPr/>
          </p:nvSpPr>
          <p:spPr>
            <a:xfrm rot="-10800000">
              <a:off x="1008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7" name="Freeform 37"/>
            <p:cNvSpPr/>
            <p:nvPr/>
          </p:nvSpPr>
          <p:spPr>
            <a:xfrm rot="-10800000" flipH="1">
              <a:off x="8072908"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8" name="Freeform 38"/>
            <p:cNvSpPr/>
            <p:nvPr/>
          </p:nvSpPr>
          <p:spPr>
            <a:xfrm rot="-10800000">
              <a:off x="6054636"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9" name="Freeform 39"/>
            <p:cNvSpPr/>
            <p:nvPr/>
          </p:nvSpPr>
          <p:spPr>
            <a:xfrm rot="-10800000" flipH="1">
              <a:off x="403029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0" name="Freeform 40"/>
            <p:cNvSpPr/>
            <p:nvPr/>
          </p:nvSpPr>
          <p:spPr>
            <a:xfrm rot="-10800000">
              <a:off x="2024344"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1" name="Freeform 41"/>
            <p:cNvSpPr/>
            <p:nvPr/>
          </p:nvSpPr>
          <p:spPr>
            <a:xfrm rot="-10800000" flipH="1">
              <a:off x="0"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2" name="Freeform 42"/>
            <p:cNvSpPr/>
            <p:nvPr/>
          </p:nvSpPr>
          <p:spPr>
            <a:xfrm>
              <a:off x="64" y="8044562"/>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3" name="Freeform 43"/>
            <p:cNvSpPr/>
            <p:nvPr/>
          </p:nvSpPr>
          <p:spPr>
            <a:xfrm flipH="1">
              <a:off x="202440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4" name="Freeform 44"/>
            <p:cNvSpPr/>
            <p:nvPr/>
          </p:nvSpPr>
          <p:spPr>
            <a:xfrm>
              <a:off x="4030356"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5" name="Freeform 45"/>
            <p:cNvSpPr/>
            <p:nvPr/>
          </p:nvSpPr>
          <p:spPr>
            <a:xfrm flipH="1">
              <a:off x="605469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6" name="Freeform 46"/>
            <p:cNvSpPr/>
            <p:nvPr/>
          </p:nvSpPr>
          <p:spPr>
            <a:xfrm flipH="1">
              <a:off x="18103460"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7" name="Freeform 47"/>
            <p:cNvSpPr/>
            <p:nvPr/>
          </p:nvSpPr>
          <p:spPr>
            <a:xfrm>
              <a:off x="2010940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8" name="Freeform 48"/>
            <p:cNvSpPr/>
            <p:nvPr/>
          </p:nvSpPr>
          <p:spPr>
            <a:xfrm flipH="1">
              <a:off x="2213375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9" name="Freeform 49"/>
            <p:cNvSpPr/>
            <p:nvPr/>
          </p:nvSpPr>
          <p:spPr>
            <a:xfrm>
              <a:off x="8072908"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0" name="Freeform 50"/>
            <p:cNvSpPr/>
            <p:nvPr/>
          </p:nvSpPr>
          <p:spPr>
            <a:xfrm flipH="1">
              <a:off x="1008339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1" name="Freeform 51"/>
            <p:cNvSpPr/>
            <p:nvPr/>
          </p:nvSpPr>
          <p:spPr>
            <a:xfrm>
              <a:off x="12089345"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2" name="Freeform 52"/>
            <p:cNvSpPr/>
            <p:nvPr/>
          </p:nvSpPr>
          <p:spPr>
            <a:xfrm flipH="1">
              <a:off x="14113689"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3" name="Freeform 53"/>
            <p:cNvSpPr/>
            <p:nvPr/>
          </p:nvSpPr>
          <p:spPr>
            <a:xfrm>
              <a:off x="16079180"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4" name="Freeform 54"/>
            <p:cNvSpPr/>
            <p:nvPr/>
          </p:nvSpPr>
          <p:spPr>
            <a:xfrm rot="-10800000" flipH="1">
              <a:off x="16079053"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5" name="Freeform 55"/>
            <p:cNvSpPr/>
            <p:nvPr/>
          </p:nvSpPr>
          <p:spPr>
            <a:xfrm rot="-10800000">
              <a:off x="1411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6" name="Freeform 56"/>
            <p:cNvSpPr/>
            <p:nvPr/>
          </p:nvSpPr>
          <p:spPr>
            <a:xfrm rot="-10800000" flipH="1">
              <a:off x="1210198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7" name="Freeform 57"/>
            <p:cNvSpPr/>
            <p:nvPr/>
          </p:nvSpPr>
          <p:spPr>
            <a:xfrm>
              <a:off x="12101982"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8" name="Freeform 58"/>
            <p:cNvSpPr/>
            <p:nvPr/>
          </p:nvSpPr>
          <p:spPr>
            <a:xfrm flipH="1">
              <a:off x="1411368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9" name="Freeform 59"/>
            <p:cNvSpPr/>
            <p:nvPr/>
          </p:nvSpPr>
          <p:spPr>
            <a:xfrm>
              <a:off x="16066157"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0" name="Freeform 60"/>
            <p:cNvSpPr/>
            <p:nvPr/>
          </p:nvSpPr>
          <p:spPr>
            <a:xfrm rot="-10800000">
              <a:off x="18103460"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1" name="Freeform 61"/>
            <p:cNvSpPr/>
            <p:nvPr/>
          </p:nvSpPr>
          <p:spPr>
            <a:xfrm rot="-10800000">
              <a:off x="1810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2" name="Freeform 62"/>
            <p:cNvSpPr/>
            <p:nvPr/>
          </p:nvSpPr>
          <p:spPr>
            <a:xfrm flipH="1">
              <a:off x="10083397"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3" name="Freeform 63"/>
            <p:cNvSpPr/>
            <p:nvPr/>
          </p:nvSpPr>
          <p:spPr>
            <a:xfrm rot="-10800000">
              <a:off x="2213381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4" name="Freeform 64"/>
            <p:cNvSpPr/>
            <p:nvPr/>
          </p:nvSpPr>
          <p:spPr>
            <a:xfrm rot="-10800000" flipH="1">
              <a:off x="2010947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5" name="Freeform 65"/>
            <p:cNvSpPr/>
            <p:nvPr/>
          </p:nvSpPr>
          <p:spPr>
            <a:xfrm rot="-10800000">
              <a:off x="10083397"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6" name="Freeform 66"/>
            <p:cNvSpPr/>
            <p:nvPr/>
          </p:nvSpPr>
          <p:spPr>
            <a:xfrm rot="-10800000" flipH="1">
              <a:off x="8072908"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7" name="Freeform 67"/>
            <p:cNvSpPr/>
            <p:nvPr/>
          </p:nvSpPr>
          <p:spPr>
            <a:xfrm rot="-10800000">
              <a:off x="605463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8" name="Freeform 68"/>
            <p:cNvSpPr/>
            <p:nvPr/>
          </p:nvSpPr>
          <p:spPr>
            <a:xfrm rot="-10800000" flipH="1">
              <a:off x="4030419"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9" name="Freeform 69"/>
            <p:cNvSpPr/>
            <p:nvPr/>
          </p:nvSpPr>
          <p:spPr>
            <a:xfrm rot="-10800000">
              <a:off x="2024471"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0" name="Freeform 70"/>
            <p:cNvSpPr/>
            <p:nvPr/>
          </p:nvSpPr>
          <p:spPr>
            <a:xfrm rot="-10800000" flipH="1">
              <a:off x="127"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1" name="Freeform 71"/>
            <p:cNvSpPr/>
            <p:nvPr/>
          </p:nvSpPr>
          <p:spPr>
            <a:xfrm>
              <a:off x="191"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2" name="Freeform 72"/>
            <p:cNvSpPr/>
            <p:nvPr/>
          </p:nvSpPr>
          <p:spPr>
            <a:xfrm flipH="1">
              <a:off x="2024534"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3" name="Freeform 73"/>
            <p:cNvSpPr/>
            <p:nvPr/>
          </p:nvSpPr>
          <p:spPr>
            <a:xfrm>
              <a:off x="4030483"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4" name="Freeform 74"/>
            <p:cNvSpPr/>
            <p:nvPr/>
          </p:nvSpPr>
          <p:spPr>
            <a:xfrm flipH="1">
              <a:off x="6054826"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5" name="Freeform 75"/>
            <p:cNvSpPr/>
            <p:nvPr/>
          </p:nvSpPr>
          <p:spPr>
            <a:xfrm flipH="1">
              <a:off x="18090501"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6" name="Freeform 76"/>
            <p:cNvSpPr/>
            <p:nvPr/>
          </p:nvSpPr>
          <p:spPr>
            <a:xfrm>
              <a:off x="2010953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7" name="Freeform 77"/>
            <p:cNvSpPr/>
            <p:nvPr/>
          </p:nvSpPr>
          <p:spPr>
            <a:xfrm flipH="1">
              <a:off x="2213388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8" name="Freeform 78"/>
            <p:cNvSpPr/>
            <p:nvPr/>
          </p:nvSpPr>
          <p:spPr>
            <a:xfrm>
              <a:off x="8072908"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9" name="Freeform 79"/>
            <p:cNvSpPr/>
            <p:nvPr/>
          </p:nvSpPr>
          <p:spPr>
            <a:xfrm flipH="1">
              <a:off x="10083397"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0" name="Freeform 80"/>
            <p:cNvSpPr/>
            <p:nvPr/>
          </p:nvSpPr>
          <p:spPr>
            <a:xfrm rot="-10800000" flipH="1">
              <a:off x="16079180"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1" name="Freeform 81"/>
            <p:cNvSpPr/>
            <p:nvPr/>
          </p:nvSpPr>
          <p:spPr>
            <a:xfrm rot="-10800000">
              <a:off x="14111708"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2" name="Freeform 82"/>
            <p:cNvSpPr/>
            <p:nvPr/>
          </p:nvSpPr>
          <p:spPr>
            <a:xfrm rot="-10800000" flipH="1">
              <a:off x="1210198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3" name="Freeform 83"/>
            <p:cNvSpPr/>
            <p:nvPr/>
          </p:nvSpPr>
          <p:spPr>
            <a:xfrm>
              <a:off x="12089345"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4" name="Freeform 84"/>
            <p:cNvSpPr/>
            <p:nvPr/>
          </p:nvSpPr>
          <p:spPr>
            <a:xfrm flipH="1">
              <a:off x="14111708"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5" name="Freeform 85"/>
            <p:cNvSpPr/>
            <p:nvPr/>
          </p:nvSpPr>
          <p:spPr>
            <a:xfrm>
              <a:off x="16066157"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6" name="Freeform 86"/>
            <p:cNvSpPr/>
            <p:nvPr/>
          </p:nvSpPr>
          <p:spPr>
            <a:xfrm rot="-10800000">
              <a:off x="18103524"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grpSp>
      <p:sp>
        <p:nvSpPr>
          <p:cNvPr id="87" name="Freeform 87"/>
          <p:cNvSpPr/>
          <p:nvPr/>
        </p:nvSpPr>
        <p:spPr>
          <a:xfrm>
            <a:off x="9283646" y="2035912"/>
            <a:ext cx="4985089" cy="6215176"/>
          </a:xfrm>
          <a:custGeom>
            <a:avLst/>
            <a:gdLst/>
            <a:ahLst/>
            <a:cxnLst/>
            <a:rect l="l" t="t" r="r" b="b"/>
            <a:pathLst>
              <a:path w="4985089" h="6215176">
                <a:moveTo>
                  <a:pt x="0" y="0"/>
                </a:moveTo>
                <a:lnTo>
                  <a:pt x="4985089" y="0"/>
                </a:lnTo>
                <a:lnTo>
                  <a:pt x="4985089" y="6215176"/>
                </a:lnTo>
                <a:lnTo>
                  <a:pt x="0" y="62151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8" name="Freeform 88"/>
          <p:cNvSpPr/>
          <p:nvPr/>
        </p:nvSpPr>
        <p:spPr>
          <a:xfrm flipH="1">
            <a:off x="12859669" y="2035912"/>
            <a:ext cx="4259985" cy="6215176"/>
          </a:xfrm>
          <a:custGeom>
            <a:avLst/>
            <a:gdLst/>
            <a:ahLst/>
            <a:cxnLst/>
            <a:rect l="l" t="t" r="r" b="b"/>
            <a:pathLst>
              <a:path w="4259985" h="6215176">
                <a:moveTo>
                  <a:pt x="4259985" y="0"/>
                </a:moveTo>
                <a:lnTo>
                  <a:pt x="0" y="0"/>
                </a:lnTo>
                <a:lnTo>
                  <a:pt x="0" y="6215176"/>
                </a:lnTo>
                <a:lnTo>
                  <a:pt x="4259985" y="6215176"/>
                </a:lnTo>
                <a:lnTo>
                  <a:pt x="425998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9" name="TextBox 89"/>
          <p:cNvSpPr txBox="1"/>
          <p:nvPr/>
        </p:nvSpPr>
        <p:spPr>
          <a:xfrm>
            <a:off x="1516275" y="1685076"/>
            <a:ext cx="7140149" cy="1486754"/>
          </a:xfrm>
          <a:prstGeom prst="rect">
            <a:avLst/>
          </a:prstGeom>
        </p:spPr>
        <p:txBody>
          <a:bodyPr lIns="0" tIns="0" rIns="0" bIns="0" rtlCol="0" anchor="t">
            <a:spAutoFit/>
          </a:bodyPr>
          <a:lstStyle/>
          <a:p>
            <a:pPr algn="ctr">
              <a:lnSpc>
                <a:spcPts val="12344"/>
              </a:lnSpc>
              <a:spcBef>
                <a:spcPct val="0"/>
              </a:spcBef>
            </a:pPr>
            <a:r>
              <a:rPr lang="en-US" sz="8817" b="1" dirty="0">
                <a:solidFill>
                  <a:srgbClr val="704A46"/>
                </a:solidFill>
                <a:latin typeface="Agrandir Ultra-Bold"/>
                <a:ea typeface="Agrandir Ultra-Bold"/>
                <a:cs typeface="Agrandir Ultra-Bold"/>
                <a:sym typeface="Agrandir Ultra-Bold"/>
              </a:rPr>
              <a:t>Apa </a:t>
            </a:r>
            <a:r>
              <a:rPr lang="en-US" sz="8817" b="1" dirty="0" err="1">
                <a:solidFill>
                  <a:srgbClr val="704A46"/>
                </a:solidFill>
                <a:latin typeface="Agrandir Ultra-Bold"/>
                <a:ea typeface="Agrandir Ultra-Bold"/>
                <a:cs typeface="Agrandir Ultra-Bold"/>
                <a:sym typeface="Agrandir Ultra-Bold"/>
              </a:rPr>
              <a:t>itu</a:t>
            </a:r>
            <a:r>
              <a:rPr lang="en-US" sz="8817" b="1" dirty="0">
                <a:solidFill>
                  <a:srgbClr val="704A46"/>
                </a:solidFill>
                <a:latin typeface="Agrandir Ultra-Bold"/>
                <a:ea typeface="Agrandir Ultra-Bold"/>
                <a:cs typeface="Agrandir Ultra-Bold"/>
                <a:sym typeface="Agrandir Ultra-Bold"/>
              </a:rPr>
              <a:t> </a:t>
            </a:r>
          </a:p>
        </p:txBody>
      </p:sp>
      <p:sp>
        <p:nvSpPr>
          <p:cNvPr id="90" name="TextBox 90"/>
          <p:cNvSpPr txBox="1"/>
          <p:nvPr/>
        </p:nvSpPr>
        <p:spPr>
          <a:xfrm>
            <a:off x="3794038" y="2861920"/>
            <a:ext cx="5939217" cy="779712"/>
          </a:xfrm>
          <a:prstGeom prst="rect">
            <a:avLst/>
          </a:prstGeom>
        </p:spPr>
        <p:txBody>
          <a:bodyPr lIns="0" tIns="0" rIns="0" bIns="0" rtlCol="0" anchor="t">
            <a:spAutoFit/>
          </a:bodyPr>
          <a:lstStyle/>
          <a:p>
            <a:pPr algn="ctr">
              <a:lnSpc>
                <a:spcPts val="6309"/>
              </a:lnSpc>
              <a:spcBef>
                <a:spcPct val="0"/>
              </a:spcBef>
            </a:pPr>
            <a:r>
              <a:rPr lang="en-US" sz="4506" dirty="0" err="1">
                <a:solidFill>
                  <a:srgbClr val="704A46"/>
                </a:solidFill>
                <a:latin typeface="Pacifico"/>
                <a:ea typeface="Pacifico"/>
                <a:cs typeface="Pacifico"/>
                <a:sym typeface="Pacifico"/>
              </a:rPr>
              <a:t>Kepemimpinan</a:t>
            </a:r>
            <a:r>
              <a:rPr lang="en-US" sz="4506" dirty="0">
                <a:solidFill>
                  <a:srgbClr val="704A46"/>
                </a:solidFill>
                <a:latin typeface="Pacifico"/>
                <a:ea typeface="Pacifico"/>
                <a:cs typeface="Pacifico"/>
                <a:sym typeface="Pacifico"/>
              </a:rPr>
              <a:t>?</a:t>
            </a:r>
          </a:p>
        </p:txBody>
      </p:sp>
      <p:sp>
        <p:nvSpPr>
          <p:cNvPr id="91" name="TextBox 91"/>
          <p:cNvSpPr txBox="1"/>
          <p:nvPr/>
        </p:nvSpPr>
        <p:spPr>
          <a:xfrm>
            <a:off x="1829886" y="8185054"/>
            <a:ext cx="7140149" cy="402931"/>
          </a:xfrm>
          <a:prstGeom prst="rect">
            <a:avLst/>
          </a:prstGeom>
        </p:spPr>
        <p:txBody>
          <a:bodyPr lIns="0" tIns="0" rIns="0" bIns="0" rtlCol="0" anchor="t">
            <a:spAutoFit/>
          </a:bodyPr>
          <a:lstStyle/>
          <a:p>
            <a:pPr marL="0" lvl="0" indent="0" algn="ctr">
              <a:lnSpc>
                <a:spcPts val="2875"/>
              </a:lnSpc>
            </a:pPr>
            <a:r>
              <a:rPr lang="en-US" sz="2800" b="1" dirty="0" err="1">
                <a:solidFill>
                  <a:srgbClr val="704A46"/>
                </a:solidFill>
                <a:latin typeface="Agrandir Medium"/>
                <a:ea typeface="Agrandir Medium"/>
                <a:cs typeface="Agrandir Medium"/>
                <a:sym typeface="Agrandir Medium"/>
              </a:rPr>
              <a:t>Kepemimpinan</a:t>
            </a:r>
            <a:r>
              <a:rPr lang="en-US" sz="2800" b="1" dirty="0">
                <a:solidFill>
                  <a:srgbClr val="704A46"/>
                </a:solidFill>
                <a:latin typeface="Agrandir Medium"/>
                <a:ea typeface="Agrandir Medium"/>
                <a:cs typeface="Agrandir Medium"/>
                <a:sym typeface="Agrandir Medium"/>
              </a:rPr>
              <a:t> </a:t>
            </a:r>
            <a:r>
              <a:rPr lang="en-US" sz="3600" b="1" dirty="0">
                <a:solidFill>
                  <a:srgbClr val="704A46"/>
                </a:solidFill>
                <a:latin typeface="Agrandir Medium"/>
                <a:ea typeface="Agrandir Medium"/>
                <a:cs typeface="Agrandir Medium"/>
                <a:sym typeface="Agrandir Medium"/>
              </a:rPr>
              <a:t>VERSIMU?</a:t>
            </a:r>
            <a:endParaRPr lang="en-US" sz="2400" b="1" dirty="0">
              <a:solidFill>
                <a:srgbClr val="704A46"/>
              </a:solidFill>
              <a:latin typeface="Agrandir Medium"/>
              <a:ea typeface="Agrandir Medium"/>
              <a:cs typeface="Agrandir Medium"/>
              <a:sym typeface="Agrandir Medium"/>
            </a:endParaRPr>
          </a:p>
        </p:txBody>
      </p:sp>
      <p:sp>
        <p:nvSpPr>
          <p:cNvPr id="92" name="TextBox 92"/>
          <p:cNvSpPr txBox="1"/>
          <p:nvPr/>
        </p:nvSpPr>
        <p:spPr>
          <a:xfrm>
            <a:off x="1516275" y="4649684"/>
            <a:ext cx="7140149" cy="2595766"/>
          </a:xfrm>
          <a:prstGeom prst="rect">
            <a:avLst/>
          </a:prstGeom>
        </p:spPr>
        <p:txBody>
          <a:bodyPr lIns="0" tIns="0" rIns="0" bIns="0" rtlCol="0" anchor="t">
            <a:spAutoFit/>
          </a:bodyPr>
          <a:lstStyle/>
          <a:p>
            <a:pPr marL="0" lvl="0" indent="0" algn="just">
              <a:lnSpc>
                <a:spcPts val="2875"/>
              </a:lnSpc>
            </a:pPr>
            <a:r>
              <a:rPr lang="en-US" sz="2300" b="1" dirty="0" err="1">
                <a:solidFill>
                  <a:srgbClr val="704A46"/>
                </a:solidFill>
                <a:latin typeface="Agrandir Medium"/>
                <a:ea typeface="Agrandir Medium"/>
                <a:cs typeface="Agrandir Medium"/>
                <a:sym typeface="Agrandir Medium"/>
              </a:rPr>
              <a:t>Kepemimpinan</a:t>
            </a:r>
            <a:r>
              <a:rPr lang="en-US" sz="2300" b="1" dirty="0">
                <a:solidFill>
                  <a:srgbClr val="704A46"/>
                </a:solidFill>
                <a:latin typeface="Agrandir Medium"/>
                <a:ea typeface="Agrandir Medium"/>
                <a:cs typeface="Agrandir Medium"/>
                <a:sym typeface="Agrandir Medium"/>
              </a:rPr>
              <a:t> </a:t>
            </a:r>
            <a:r>
              <a:rPr lang="en-US" sz="2300" b="1" dirty="0" err="1">
                <a:solidFill>
                  <a:srgbClr val="704A46"/>
                </a:solidFill>
                <a:latin typeface="Agrandir Medium"/>
                <a:ea typeface="Agrandir Medium"/>
                <a:cs typeface="Agrandir Medium"/>
                <a:sym typeface="Agrandir Medium"/>
              </a:rPr>
              <a:t>adalah</a:t>
            </a:r>
            <a:r>
              <a:rPr lang="en-US" sz="2300" b="1" dirty="0">
                <a:solidFill>
                  <a:srgbClr val="704A46"/>
                </a:solidFill>
                <a:latin typeface="Agrandir Medium"/>
                <a:ea typeface="Agrandir Medium"/>
                <a:cs typeface="Agrandir Medium"/>
                <a:sym typeface="Agrandir Medium"/>
              </a:rPr>
              <a:t> </a:t>
            </a:r>
            <a:r>
              <a:rPr lang="en-US" sz="2300" b="1" dirty="0" err="1">
                <a:solidFill>
                  <a:srgbClr val="704A46"/>
                </a:solidFill>
                <a:latin typeface="Agrandir Medium"/>
                <a:ea typeface="Agrandir Medium"/>
                <a:cs typeface="Agrandir Medium"/>
                <a:sym typeface="Agrandir Medium"/>
              </a:rPr>
              <a:t>sebuah</a:t>
            </a:r>
            <a:r>
              <a:rPr lang="en-US" sz="2300" b="1" dirty="0">
                <a:solidFill>
                  <a:srgbClr val="704A46"/>
                </a:solidFill>
                <a:latin typeface="Agrandir Medium"/>
                <a:ea typeface="Agrandir Medium"/>
                <a:cs typeface="Agrandir Medium"/>
                <a:sym typeface="Agrandir Medium"/>
              </a:rPr>
              <a:t> </a:t>
            </a:r>
            <a:r>
              <a:rPr lang="en-US" sz="2300" b="1" dirty="0" err="1">
                <a:solidFill>
                  <a:srgbClr val="704A46"/>
                </a:solidFill>
                <a:latin typeface="Agrandir Medium"/>
                <a:ea typeface="Agrandir Medium"/>
                <a:cs typeface="Agrandir Medium"/>
                <a:sym typeface="Agrandir Medium"/>
              </a:rPr>
              <a:t>hubungan</a:t>
            </a:r>
            <a:r>
              <a:rPr lang="en-US" sz="2300" b="1" dirty="0">
                <a:solidFill>
                  <a:srgbClr val="704A46"/>
                </a:solidFill>
                <a:latin typeface="Agrandir Medium"/>
                <a:ea typeface="Agrandir Medium"/>
                <a:cs typeface="Agrandir Medium"/>
                <a:sym typeface="Agrandir Medium"/>
              </a:rPr>
              <a:t>, </a:t>
            </a:r>
            <a:r>
              <a:rPr lang="en-US" sz="2300" b="1" dirty="0" err="1">
                <a:solidFill>
                  <a:srgbClr val="704A46"/>
                </a:solidFill>
                <a:latin typeface="Agrandir Medium"/>
                <a:ea typeface="Agrandir Medium"/>
                <a:cs typeface="Agrandir Medium"/>
                <a:sym typeface="Agrandir Medium"/>
              </a:rPr>
              <a:t>gabungan</a:t>
            </a:r>
            <a:r>
              <a:rPr lang="en-US" sz="2300" b="1" dirty="0">
                <a:solidFill>
                  <a:srgbClr val="704A46"/>
                </a:solidFill>
                <a:latin typeface="Agrandir Medium"/>
                <a:ea typeface="Agrandir Medium"/>
                <a:cs typeface="Agrandir Medium"/>
                <a:sym typeface="Agrandir Medium"/>
              </a:rPr>
              <a:t> </a:t>
            </a:r>
            <a:r>
              <a:rPr lang="en-US" sz="2300" b="1" dirty="0" err="1">
                <a:solidFill>
                  <a:srgbClr val="704A46"/>
                </a:solidFill>
                <a:latin typeface="Agrandir Medium"/>
                <a:ea typeface="Agrandir Medium"/>
                <a:cs typeface="Agrandir Medium"/>
                <a:sym typeface="Agrandir Medium"/>
              </a:rPr>
              <a:t>dari</a:t>
            </a:r>
            <a:r>
              <a:rPr lang="en-US" sz="2300" b="1" dirty="0">
                <a:solidFill>
                  <a:srgbClr val="704A46"/>
                </a:solidFill>
                <a:latin typeface="Agrandir Medium"/>
                <a:ea typeface="Agrandir Medium"/>
                <a:cs typeface="Agrandir Medium"/>
                <a:sym typeface="Agrandir Medium"/>
              </a:rPr>
              <a:t> </a:t>
            </a:r>
            <a:r>
              <a:rPr lang="en-US" sz="2300" b="1" dirty="0" err="1">
                <a:solidFill>
                  <a:srgbClr val="704A46"/>
                </a:solidFill>
                <a:latin typeface="Agrandir Medium"/>
                <a:ea typeface="Agrandir Medium"/>
                <a:cs typeface="Agrandir Medium"/>
                <a:sym typeface="Agrandir Medium"/>
              </a:rPr>
              <a:t>keahlian</a:t>
            </a:r>
            <a:r>
              <a:rPr lang="en-US" sz="2300" b="1" dirty="0">
                <a:solidFill>
                  <a:srgbClr val="704A46"/>
                </a:solidFill>
                <a:latin typeface="Agrandir Medium"/>
                <a:ea typeface="Agrandir Medium"/>
                <a:cs typeface="Agrandir Medium"/>
                <a:sym typeface="Agrandir Medium"/>
              </a:rPr>
              <a:t> </a:t>
            </a:r>
            <a:r>
              <a:rPr lang="en-US" sz="2300" b="1" dirty="0" err="1">
                <a:solidFill>
                  <a:srgbClr val="704A46"/>
                </a:solidFill>
                <a:latin typeface="Agrandir Medium"/>
                <a:ea typeface="Agrandir Medium"/>
                <a:cs typeface="Agrandir Medium"/>
                <a:sym typeface="Agrandir Medium"/>
              </a:rPr>
              <a:t>praktik</a:t>
            </a:r>
            <a:r>
              <a:rPr lang="en-US" sz="2300" b="1" dirty="0">
                <a:solidFill>
                  <a:srgbClr val="704A46"/>
                </a:solidFill>
                <a:latin typeface="Agrandir Medium"/>
                <a:ea typeface="Agrandir Medium"/>
                <a:cs typeface="Agrandir Medium"/>
                <a:sym typeface="Agrandir Medium"/>
              </a:rPr>
              <a:t> yang </a:t>
            </a:r>
            <a:r>
              <a:rPr lang="en-US" sz="2300" b="1" dirty="0" err="1">
                <a:solidFill>
                  <a:srgbClr val="704A46"/>
                </a:solidFill>
                <a:latin typeface="Agrandir Medium"/>
                <a:ea typeface="Agrandir Medium"/>
                <a:cs typeface="Agrandir Medium"/>
                <a:sym typeface="Agrandir Medium"/>
              </a:rPr>
              <a:t>dapat</a:t>
            </a:r>
            <a:r>
              <a:rPr lang="en-US" sz="2300" b="1" dirty="0">
                <a:solidFill>
                  <a:srgbClr val="704A46"/>
                </a:solidFill>
                <a:latin typeface="Agrandir Medium"/>
                <a:ea typeface="Agrandir Medium"/>
                <a:cs typeface="Agrandir Medium"/>
                <a:sym typeface="Agrandir Medium"/>
              </a:rPr>
              <a:t> </a:t>
            </a:r>
            <a:r>
              <a:rPr lang="en-US" sz="2300" b="1" dirty="0" err="1">
                <a:solidFill>
                  <a:srgbClr val="704A46"/>
                </a:solidFill>
                <a:latin typeface="Agrandir Medium"/>
                <a:ea typeface="Agrandir Medium"/>
                <a:cs typeface="Agrandir Medium"/>
                <a:sym typeface="Agrandir Medium"/>
              </a:rPr>
              <a:t>dikenali</a:t>
            </a:r>
            <a:r>
              <a:rPr lang="en-US" sz="2300" b="1" dirty="0">
                <a:solidFill>
                  <a:srgbClr val="704A46"/>
                </a:solidFill>
                <a:latin typeface="Agrandir Medium"/>
                <a:ea typeface="Agrandir Medium"/>
                <a:cs typeface="Agrandir Medium"/>
                <a:sym typeface="Agrandir Medium"/>
              </a:rPr>
              <a:t>, yang </a:t>
            </a:r>
            <a:r>
              <a:rPr lang="en-US" sz="2300" b="1" dirty="0" err="1">
                <a:solidFill>
                  <a:srgbClr val="704A46"/>
                </a:solidFill>
                <a:latin typeface="Agrandir Medium"/>
                <a:ea typeface="Agrandir Medium"/>
                <a:cs typeface="Agrandir Medium"/>
                <a:sym typeface="Agrandir Medium"/>
              </a:rPr>
              <a:t>terdapat</a:t>
            </a:r>
            <a:r>
              <a:rPr lang="en-US" sz="2300" b="1" dirty="0">
                <a:solidFill>
                  <a:srgbClr val="704A46"/>
                </a:solidFill>
                <a:latin typeface="Agrandir Medium"/>
                <a:ea typeface="Agrandir Medium"/>
                <a:cs typeface="Agrandir Medium"/>
                <a:sym typeface="Agrandir Medium"/>
              </a:rPr>
              <a:t> pada </a:t>
            </a:r>
            <a:r>
              <a:rPr lang="en-US" sz="2300" b="1" dirty="0" err="1">
                <a:solidFill>
                  <a:srgbClr val="704A46"/>
                </a:solidFill>
                <a:latin typeface="Agrandir Medium"/>
                <a:ea typeface="Agrandir Medium"/>
                <a:cs typeface="Agrandir Medium"/>
                <a:sym typeface="Agrandir Medium"/>
              </a:rPr>
              <a:t>diri</a:t>
            </a:r>
            <a:r>
              <a:rPr lang="en-US" sz="2300" b="1" dirty="0">
                <a:solidFill>
                  <a:srgbClr val="704A46"/>
                </a:solidFill>
                <a:latin typeface="Agrandir Medium"/>
                <a:ea typeface="Agrandir Medium"/>
                <a:cs typeface="Agrandir Medium"/>
                <a:sym typeface="Agrandir Medium"/>
              </a:rPr>
              <a:t> </a:t>
            </a:r>
            <a:r>
              <a:rPr lang="en-US" sz="2300" b="1" dirty="0" err="1">
                <a:solidFill>
                  <a:srgbClr val="704A46"/>
                </a:solidFill>
                <a:latin typeface="Agrandir Medium"/>
                <a:ea typeface="Agrandir Medium"/>
                <a:cs typeface="Agrandir Medium"/>
                <a:sym typeface="Agrandir Medium"/>
              </a:rPr>
              <a:t>seseorang</a:t>
            </a:r>
            <a:r>
              <a:rPr lang="en-US" sz="2300" b="1" dirty="0">
                <a:solidFill>
                  <a:srgbClr val="704A46"/>
                </a:solidFill>
                <a:latin typeface="Agrandir Medium"/>
                <a:ea typeface="Agrandir Medium"/>
                <a:cs typeface="Agrandir Medium"/>
                <a:sym typeface="Agrandir Medium"/>
              </a:rPr>
              <a:t>, </a:t>
            </a:r>
            <a:r>
              <a:rPr lang="en-US" sz="2300" b="1" dirty="0" err="1">
                <a:solidFill>
                  <a:srgbClr val="704A46"/>
                </a:solidFill>
                <a:latin typeface="Agrandir Medium"/>
                <a:ea typeface="Agrandir Medium"/>
                <a:cs typeface="Agrandir Medium"/>
                <a:sym typeface="Agrandir Medium"/>
              </a:rPr>
              <a:t>bukan</a:t>
            </a:r>
            <a:r>
              <a:rPr lang="en-US" sz="2300" b="1" dirty="0">
                <a:solidFill>
                  <a:srgbClr val="704A46"/>
                </a:solidFill>
                <a:latin typeface="Agrandir Medium"/>
                <a:ea typeface="Agrandir Medium"/>
                <a:cs typeface="Agrandir Medium"/>
                <a:sym typeface="Agrandir Medium"/>
              </a:rPr>
              <a:t> </a:t>
            </a:r>
            <a:r>
              <a:rPr lang="en-US" sz="2300" b="1" dirty="0" err="1">
                <a:solidFill>
                  <a:srgbClr val="704A46"/>
                </a:solidFill>
                <a:latin typeface="Agrandir Medium"/>
                <a:ea typeface="Agrandir Medium"/>
                <a:cs typeface="Agrandir Medium"/>
                <a:sym typeface="Agrandir Medium"/>
              </a:rPr>
              <a:t>hanya</a:t>
            </a:r>
            <a:r>
              <a:rPr lang="en-US" sz="2300" b="1" dirty="0">
                <a:solidFill>
                  <a:srgbClr val="704A46"/>
                </a:solidFill>
                <a:latin typeface="Agrandir Medium"/>
                <a:ea typeface="Agrandir Medium"/>
                <a:cs typeface="Agrandir Medium"/>
                <a:sym typeface="Agrandir Medium"/>
              </a:rPr>
              <a:t> pada </a:t>
            </a:r>
            <a:r>
              <a:rPr lang="en-US" sz="2300" b="1" dirty="0" err="1">
                <a:solidFill>
                  <a:srgbClr val="704A46"/>
                </a:solidFill>
                <a:latin typeface="Agrandir Medium"/>
                <a:ea typeface="Agrandir Medium"/>
                <a:cs typeface="Agrandir Medium"/>
                <a:sym typeface="Agrandir Medium"/>
              </a:rPr>
              <a:t>sedikit</a:t>
            </a:r>
            <a:r>
              <a:rPr lang="en-US" sz="2300" b="1" dirty="0">
                <a:solidFill>
                  <a:srgbClr val="704A46"/>
                </a:solidFill>
                <a:latin typeface="Agrandir Medium"/>
                <a:ea typeface="Agrandir Medium"/>
                <a:cs typeface="Agrandir Medium"/>
                <a:sym typeface="Agrandir Medium"/>
              </a:rPr>
              <a:t> pris dan </a:t>
            </a:r>
            <a:r>
              <a:rPr lang="en-US" sz="2300" b="1" dirty="0" err="1">
                <a:solidFill>
                  <a:srgbClr val="704A46"/>
                </a:solidFill>
                <a:latin typeface="Agrandir Medium"/>
                <a:ea typeface="Agrandir Medium"/>
                <a:cs typeface="Agrandir Medium"/>
                <a:sym typeface="Agrandir Medium"/>
              </a:rPr>
              <a:t>wanita</a:t>
            </a:r>
            <a:r>
              <a:rPr lang="en-US" sz="2300" b="1" dirty="0">
                <a:solidFill>
                  <a:srgbClr val="704A46"/>
                </a:solidFill>
                <a:latin typeface="Agrandir Medium"/>
                <a:ea typeface="Agrandir Medium"/>
                <a:cs typeface="Agrandir Medium"/>
                <a:sym typeface="Agrandir Medium"/>
              </a:rPr>
              <a:t> yang </a:t>
            </a:r>
            <a:r>
              <a:rPr lang="en-US" sz="2300" b="1" dirty="0" err="1">
                <a:solidFill>
                  <a:srgbClr val="704A46"/>
                </a:solidFill>
                <a:latin typeface="Agrandir Medium"/>
                <a:ea typeface="Agrandir Medium"/>
                <a:cs typeface="Agrandir Medium"/>
                <a:sym typeface="Agrandir Medium"/>
              </a:rPr>
              <a:t>kharsimatik</a:t>
            </a:r>
            <a:r>
              <a:rPr lang="en-US" sz="2300" b="1" dirty="0">
                <a:solidFill>
                  <a:srgbClr val="704A46"/>
                </a:solidFill>
                <a:latin typeface="Agrandir Medium"/>
                <a:ea typeface="Agrandir Medium"/>
                <a:cs typeface="Agrandir Medium"/>
                <a:sym typeface="Agrandir Medium"/>
              </a:rPr>
              <a:t>, </a:t>
            </a:r>
            <a:r>
              <a:rPr lang="en-US" sz="2300" b="1" dirty="0" err="1">
                <a:solidFill>
                  <a:srgbClr val="704A46"/>
                </a:solidFill>
                <a:latin typeface="Agrandir Medium"/>
                <a:ea typeface="Agrandir Medium"/>
                <a:cs typeface="Agrandir Medium"/>
                <a:sym typeface="Agrandir Medium"/>
              </a:rPr>
              <a:t>hubungan</a:t>
            </a:r>
            <a:r>
              <a:rPr lang="en-US" sz="2300" b="1" dirty="0">
                <a:solidFill>
                  <a:srgbClr val="704A46"/>
                </a:solidFill>
                <a:latin typeface="Agrandir Medium"/>
                <a:ea typeface="Agrandir Medium"/>
                <a:cs typeface="Agrandir Medium"/>
                <a:sym typeface="Agrandir Medium"/>
              </a:rPr>
              <a:t> </a:t>
            </a:r>
            <a:r>
              <a:rPr lang="en-US" sz="2300" b="1" dirty="0" err="1">
                <a:solidFill>
                  <a:srgbClr val="704A46"/>
                </a:solidFill>
                <a:latin typeface="Agrandir Medium"/>
                <a:ea typeface="Agrandir Medium"/>
                <a:cs typeface="Agrandir Medium"/>
                <a:sym typeface="Agrandir Medium"/>
              </a:rPr>
              <a:t>antara</a:t>
            </a:r>
            <a:r>
              <a:rPr lang="en-US" sz="2300" b="1" dirty="0">
                <a:solidFill>
                  <a:srgbClr val="704A46"/>
                </a:solidFill>
                <a:latin typeface="Agrandir Medium"/>
                <a:ea typeface="Agrandir Medium"/>
                <a:cs typeface="Agrandir Medium"/>
                <a:sym typeface="Agrandir Medium"/>
              </a:rPr>
              <a:t> </a:t>
            </a:r>
            <a:r>
              <a:rPr lang="en-US" sz="2300" b="1" dirty="0" err="1">
                <a:solidFill>
                  <a:srgbClr val="704A46"/>
                </a:solidFill>
                <a:latin typeface="Agrandir Medium"/>
                <a:ea typeface="Agrandir Medium"/>
                <a:cs typeface="Agrandir Medium"/>
                <a:sym typeface="Agrandir Medium"/>
              </a:rPr>
              <a:t>mereka</a:t>
            </a:r>
            <a:r>
              <a:rPr lang="en-US" sz="2300" b="1" dirty="0">
                <a:solidFill>
                  <a:srgbClr val="704A46"/>
                </a:solidFill>
                <a:latin typeface="Agrandir Medium"/>
                <a:ea typeface="Agrandir Medium"/>
                <a:cs typeface="Agrandir Medium"/>
                <a:sym typeface="Agrandir Medium"/>
              </a:rPr>
              <a:t> yang </a:t>
            </a:r>
            <a:r>
              <a:rPr lang="en-US" sz="2300" b="1" dirty="0" err="1">
                <a:solidFill>
                  <a:srgbClr val="704A46"/>
                </a:solidFill>
                <a:latin typeface="Agrandir Medium"/>
                <a:ea typeface="Agrandir Medium"/>
                <a:cs typeface="Agrandir Medium"/>
                <a:sym typeface="Agrandir Medium"/>
              </a:rPr>
              <a:t>terpanggil</a:t>
            </a:r>
            <a:r>
              <a:rPr lang="en-US" sz="2300" b="1" dirty="0">
                <a:solidFill>
                  <a:srgbClr val="704A46"/>
                </a:solidFill>
                <a:latin typeface="Agrandir Medium"/>
                <a:ea typeface="Agrandir Medium"/>
                <a:cs typeface="Agrandir Medium"/>
                <a:sym typeface="Agrandir Medium"/>
              </a:rPr>
              <a:t> </a:t>
            </a:r>
            <a:r>
              <a:rPr lang="en-US" sz="2300" b="1" dirty="0" err="1">
                <a:solidFill>
                  <a:srgbClr val="704A46"/>
                </a:solidFill>
                <a:latin typeface="Agrandir Medium"/>
                <a:ea typeface="Agrandir Medium"/>
                <a:cs typeface="Agrandir Medium"/>
                <a:sym typeface="Agrandir Medium"/>
              </a:rPr>
              <a:t>untuk</a:t>
            </a:r>
            <a:r>
              <a:rPr lang="en-US" sz="2300" b="1" dirty="0">
                <a:solidFill>
                  <a:srgbClr val="704A46"/>
                </a:solidFill>
                <a:latin typeface="Agrandir Medium"/>
                <a:ea typeface="Agrandir Medium"/>
                <a:cs typeface="Agrandir Medium"/>
                <a:sym typeface="Agrandir Medium"/>
              </a:rPr>
              <a:t> </a:t>
            </a:r>
            <a:r>
              <a:rPr lang="en-US" sz="2300" b="1" dirty="0" err="1">
                <a:solidFill>
                  <a:srgbClr val="704A46"/>
                </a:solidFill>
                <a:latin typeface="Agrandir Medium"/>
                <a:ea typeface="Agrandir Medium"/>
                <a:cs typeface="Agrandir Medium"/>
                <a:sym typeface="Agrandir Medium"/>
              </a:rPr>
              <a:t>memimpin</a:t>
            </a:r>
            <a:r>
              <a:rPr lang="en-US" sz="2300" b="1" dirty="0">
                <a:solidFill>
                  <a:srgbClr val="704A46"/>
                </a:solidFill>
                <a:latin typeface="Agrandir Medium"/>
                <a:ea typeface="Agrandir Medium"/>
                <a:cs typeface="Agrandir Medium"/>
                <a:sym typeface="Agrandir Medium"/>
              </a:rPr>
              <a:t> dan </a:t>
            </a:r>
            <a:r>
              <a:rPr lang="en-US" sz="2300" b="1" dirty="0" err="1">
                <a:solidFill>
                  <a:srgbClr val="704A46"/>
                </a:solidFill>
                <a:latin typeface="Agrandir Medium"/>
                <a:ea typeface="Agrandir Medium"/>
                <a:cs typeface="Agrandir Medium"/>
                <a:sym typeface="Agrandir Medium"/>
              </a:rPr>
              <a:t>mereka</a:t>
            </a:r>
            <a:r>
              <a:rPr lang="en-US" sz="2300" b="1" dirty="0">
                <a:solidFill>
                  <a:srgbClr val="704A46"/>
                </a:solidFill>
                <a:latin typeface="Agrandir Medium"/>
                <a:ea typeface="Agrandir Medium"/>
                <a:cs typeface="Agrandir Medium"/>
                <a:sym typeface="Agrandir Medium"/>
              </a:rPr>
              <a:t> yang </a:t>
            </a:r>
            <a:r>
              <a:rPr lang="en-US" sz="2300" b="1" dirty="0" err="1">
                <a:solidFill>
                  <a:srgbClr val="704A46"/>
                </a:solidFill>
                <a:latin typeface="Agrandir Medium"/>
                <a:ea typeface="Agrandir Medium"/>
                <a:cs typeface="Agrandir Medium"/>
                <a:sym typeface="Agrandir Medium"/>
              </a:rPr>
              <a:t>memilih</a:t>
            </a:r>
            <a:r>
              <a:rPr lang="en-US" sz="2300" b="1" dirty="0">
                <a:solidFill>
                  <a:srgbClr val="704A46"/>
                </a:solidFill>
                <a:latin typeface="Agrandir Medium"/>
                <a:ea typeface="Agrandir Medium"/>
                <a:cs typeface="Agrandir Medium"/>
                <a:sym typeface="Agrandir Medium"/>
              </a:rPr>
              <a:t> </a:t>
            </a:r>
            <a:r>
              <a:rPr lang="en-US" sz="2300" b="1" dirty="0" err="1">
                <a:solidFill>
                  <a:srgbClr val="704A46"/>
                </a:solidFill>
                <a:latin typeface="Agrandir Medium"/>
                <a:ea typeface="Agrandir Medium"/>
                <a:cs typeface="Agrandir Medium"/>
                <a:sym typeface="Agrandir Medium"/>
              </a:rPr>
              <a:t>untuk</a:t>
            </a:r>
            <a:r>
              <a:rPr lang="en-US" sz="2300" b="1" dirty="0">
                <a:solidFill>
                  <a:srgbClr val="704A46"/>
                </a:solidFill>
                <a:latin typeface="Agrandir Medium"/>
                <a:ea typeface="Agrandir Medium"/>
                <a:cs typeface="Agrandir Medium"/>
                <a:sym typeface="Agrandir Medium"/>
              </a:rPr>
              <a:t> </a:t>
            </a:r>
            <a:r>
              <a:rPr lang="en-US" sz="2300" b="1" dirty="0" err="1">
                <a:solidFill>
                  <a:srgbClr val="704A46"/>
                </a:solidFill>
                <a:latin typeface="Agrandir Medium"/>
                <a:ea typeface="Agrandir Medium"/>
                <a:cs typeface="Agrandir Medium"/>
                <a:sym typeface="Agrandir Medium"/>
              </a:rPr>
              <a:t>mengikuti</a:t>
            </a:r>
            <a:r>
              <a:rPr lang="en-US" sz="2300" b="1" dirty="0">
                <a:solidFill>
                  <a:srgbClr val="704A46"/>
                </a:solidFill>
                <a:latin typeface="Agrandir Medium"/>
                <a:ea typeface="Agrandir Medium"/>
                <a:cs typeface="Agrandir Medium"/>
                <a:sym typeface="Agrandir Medium"/>
              </a:rPr>
              <a:t>.</a:t>
            </a:r>
          </a:p>
          <a:p>
            <a:pPr marL="0" lvl="0" indent="0" algn="just">
              <a:lnSpc>
                <a:spcPts val="2875"/>
              </a:lnSpc>
            </a:pPr>
            <a:endParaRPr lang="en-US" sz="2300" b="1" dirty="0">
              <a:solidFill>
                <a:srgbClr val="704A46"/>
              </a:solidFill>
              <a:latin typeface="Agrandir Medium"/>
              <a:ea typeface="Agrandir Medium"/>
              <a:cs typeface="Agrandir Medium"/>
              <a:sym typeface="Agrandir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1E4"/>
        </a:solidFill>
        <a:effectLst/>
      </p:bgPr>
    </p:bg>
    <p:spTree>
      <p:nvGrpSpPr>
        <p:cNvPr id="1" name=""/>
        <p:cNvGrpSpPr/>
        <p:nvPr/>
      </p:nvGrpSpPr>
      <p:grpSpPr>
        <a:xfrm>
          <a:off x="0" y="0"/>
          <a:ext cx="0" cy="0"/>
          <a:chOff x="0" y="0"/>
          <a:chExt cx="0" cy="0"/>
        </a:xfrm>
      </p:grpSpPr>
      <p:grpSp>
        <p:nvGrpSpPr>
          <p:cNvPr id="2" name="Group 2"/>
          <p:cNvGrpSpPr/>
          <p:nvPr/>
        </p:nvGrpSpPr>
        <p:grpSpPr>
          <a:xfrm>
            <a:off x="0" y="-232141"/>
            <a:ext cx="18288143" cy="10751281"/>
            <a:chOff x="0" y="0"/>
            <a:chExt cx="24384191" cy="14335042"/>
          </a:xfrm>
        </p:grpSpPr>
        <p:sp>
          <p:nvSpPr>
            <p:cNvPr id="3" name="Freeform 3"/>
            <p:cNvSpPr/>
            <p:nvPr/>
          </p:nvSpPr>
          <p:spPr>
            <a:xfrm>
              <a:off x="64" y="0"/>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2024407"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 name="Freeform 5"/>
            <p:cNvSpPr/>
            <p:nvPr/>
          </p:nvSpPr>
          <p:spPr>
            <a:xfrm>
              <a:off x="4030356"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6054699"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 name="Freeform 7"/>
            <p:cNvSpPr/>
            <p:nvPr/>
          </p:nvSpPr>
          <p:spPr>
            <a:xfrm>
              <a:off x="805898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1008333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2089282"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0" name="Freeform 10"/>
            <p:cNvSpPr/>
            <p:nvPr/>
          </p:nvSpPr>
          <p:spPr>
            <a:xfrm flipH="1">
              <a:off x="14113625"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1" name="Freeform 11"/>
            <p:cNvSpPr/>
            <p:nvPr/>
          </p:nvSpPr>
          <p:spPr>
            <a:xfrm>
              <a:off x="16079117"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8103460"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3" name="Freeform 13"/>
            <p:cNvSpPr/>
            <p:nvPr/>
          </p:nvSpPr>
          <p:spPr>
            <a:xfrm>
              <a:off x="2010940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4" name="Freeform 14"/>
            <p:cNvSpPr/>
            <p:nvPr/>
          </p:nvSpPr>
          <p:spPr>
            <a:xfrm flipH="1">
              <a:off x="2213375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5" name="Freeform 15"/>
            <p:cNvSpPr/>
            <p:nvPr/>
          </p:nvSpPr>
          <p:spPr>
            <a:xfrm rot="-10800000">
              <a:off x="22133753"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H="1">
              <a:off x="20109409"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7" name="Freeform 17"/>
            <p:cNvSpPr/>
            <p:nvPr/>
          </p:nvSpPr>
          <p:spPr>
            <a:xfrm rot="-10800000" flipH="1">
              <a:off x="16079117"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8" name="Freeform 18"/>
            <p:cNvSpPr/>
            <p:nvPr/>
          </p:nvSpPr>
          <p:spPr>
            <a:xfrm rot="-10800000">
              <a:off x="14126325"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H="1">
              <a:off x="12101982"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0" name="Freeform 20"/>
            <p:cNvSpPr/>
            <p:nvPr/>
          </p:nvSpPr>
          <p:spPr>
            <a:xfrm rot="-10800000">
              <a:off x="10083074"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1" name="Freeform 21"/>
            <p:cNvSpPr/>
            <p:nvPr/>
          </p:nvSpPr>
          <p:spPr>
            <a:xfrm rot="-10800000" flipH="1">
              <a:off x="8058730"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2" name="Freeform 22"/>
            <p:cNvSpPr/>
            <p:nvPr/>
          </p:nvSpPr>
          <p:spPr>
            <a:xfrm rot="-10800000">
              <a:off x="6054699"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3" name="Freeform 23"/>
            <p:cNvSpPr/>
            <p:nvPr/>
          </p:nvSpPr>
          <p:spPr>
            <a:xfrm rot="-10800000" flipH="1">
              <a:off x="4030356"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4" name="Freeform 24"/>
            <p:cNvSpPr/>
            <p:nvPr/>
          </p:nvSpPr>
          <p:spPr>
            <a:xfrm rot="-10800000">
              <a:off x="202440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5" name="Freeform 25"/>
            <p:cNvSpPr/>
            <p:nvPr/>
          </p:nvSpPr>
          <p:spPr>
            <a:xfrm rot="-10800000" flipH="1">
              <a:off x="64" y="2020476"/>
              <a:ext cx="2250311" cy="2250311"/>
            </a:xfrm>
            <a:custGeom>
              <a:avLst/>
              <a:gdLst/>
              <a:ahLst/>
              <a:cxnLst/>
              <a:rect l="l" t="t" r="r" b="b"/>
              <a:pathLst>
                <a:path w="2250311" h="2250311">
                  <a:moveTo>
                    <a:pt x="2250310" y="0"/>
                  </a:moveTo>
                  <a:lnTo>
                    <a:pt x="0" y="0"/>
                  </a:lnTo>
                  <a:lnTo>
                    <a:pt x="0" y="2250311"/>
                  </a:lnTo>
                  <a:lnTo>
                    <a:pt x="2250310" y="2250311"/>
                  </a:lnTo>
                  <a:lnTo>
                    <a:pt x="225031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27"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7" name="Freeform 27"/>
            <p:cNvSpPr/>
            <p:nvPr/>
          </p:nvSpPr>
          <p:spPr>
            <a:xfrm flipH="1">
              <a:off x="2024471"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8" name="Freeform 28"/>
            <p:cNvSpPr/>
            <p:nvPr/>
          </p:nvSpPr>
          <p:spPr>
            <a:xfrm>
              <a:off x="4030419"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9" name="Freeform 29"/>
            <p:cNvSpPr/>
            <p:nvPr/>
          </p:nvSpPr>
          <p:spPr>
            <a:xfrm flipH="1">
              <a:off x="6054763"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0" name="Freeform 30"/>
            <p:cNvSpPr/>
            <p:nvPr/>
          </p:nvSpPr>
          <p:spPr>
            <a:xfrm>
              <a:off x="8059053"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1" name="Freeform 31"/>
            <p:cNvSpPr/>
            <p:nvPr/>
          </p:nvSpPr>
          <p:spPr>
            <a:xfrm flipH="1">
              <a:off x="18103524"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2" name="Freeform 32"/>
            <p:cNvSpPr/>
            <p:nvPr/>
          </p:nvSpPr>
          <p:spPr>
            <a:xfrm>
              <a:off x="20109472"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3" name="Freeform 33"/>
            <p:cNvSpPr/>
            <p:nvPr/>
          </p:nvSpPr>
          <p:spPr>
            <a:xfrm flipH="1">
              <a:off x="22133816"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4" name="Freeform 34"/>
            <p:cNvSpPr/>
            <p:nvPr/>
          </p:nvSpPr>
          <p:spPr>
            <a:xfrm rot="-10800000">
              <a:off x="2213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5" name="Freeform 35"/>
            <p:cNvSpPr/>
            <p:nvPr/>
          </p:nvSpPr>
          <p:spPr>
            <a:xfrm rot="-10800000" flipH="1">
              <a:off x="20109345"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6" name="Freeform 36"/>
            <p:cNvSpPr/>
            <p:nvPr/>
          </p:nvSpPr>
          <p:spPr>
            <a:xfrm rot="-10800000">
              <a:off x="1008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7" name="Freeform 37"/>
            <p:cNvSpPr/>
            <p:nvPr/>
          </p:nvSpPr>
          <p:spPr>
            <a:xfrm rot="-10800000" flipH="1">
              <a:off x="8072908"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8" name="Freeform 38"/>
            <p:cNvSpPr/>
            <p:nvPr/>
          </p:nvSpPr>
          <p:spPr>
            <a:xfrm rot="-10800000">
              <a:off x="6054636"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9" name="Freeform 39"/>
            <p:cNvSpPr/>
            <p:nvPr/>
          </p:nvSpPr>
          <p:spPr>
            <a:xfrm rot="-10800000" flipH="1">
              <a:off x="403029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0" name="Freeform 40"/>
            <p:cNvSpPr/>
            <p:nvPr/>
          </p:nvSpPr>
          <p:spPr>
            <a:xfrm rot="-10800000">
              <a:off x="2024344"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1" name="Freeform 41"/>
            <p:cNvSpPr/>
            <p:nvPr/>
          </p:nvSpPr>
          <p:spPr>
            <a:xfrm rot="-10800000" flipH="1">
              <a:off x="0"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2" name="Freeform 42"/>
            <p:cNvSpPr/>
            <p:nvPr/>
          </p:nvSpPr>
          <p:spPr>
            <a:xfrm>
              <a:off x="64" y="8044562"/>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3" name="Freeform 43"/>
            <p:cNvSpPr/>
            <p:nvPr/>
          </p:nvSpPr>
          <p:spPr>
            <a:xfrm flipH="1">
              <a:off x="202440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4" name="Freeform 44"/>
            <p:cNvSpPr/>
            <p:nvPr/>
          </p:nvSpPr>
          <p:spPr>
            <a:xfrm>
              <a:off x="4030356"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5" name="Freeform 45"/>
            <p:cNvSpPr/>
            <p:nvPr/>
          </p:nvSpPr>
          <p:spPr>
            <a:xfrm flipH="1">
              <a:off x="605469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6" name="Freeform 46"/>
            <p:cNvSpPr/>
            <p:nvPr/>
          </p:nvSpPr>
          <p:spPr>
            <a:xfrm flipH="1">
              <a:off x="18103460"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7" name="Freeform 47"/>
            <p:cNvSpPr/>
            <p:nvPr/>
          </p:nvSpPr>
          <p:spPr>
            <a:xfrm>
              <a:off x="2010940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8" name="Freeform 48"/>
            <p:cNvSpPr/>
            <p:nvPr/>
          </p:nvSpPr>
          <p:spPr>
            <a:xfrm flipH="1">
              <a:off x="2213375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9" name="Freeform 49"/>
            <p:cNvSpPr/>
            <p:nvPr/>
          </p:nvSpPr>
          <p:spPr>
            <a:xfrm>
              <a:off x="8072908"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0" name="Freeform 50"/>
            <p:cNvSpPr/>
            <p:nvPr/>
          </p:nvSpPr>
          <p:spPr>
            <a:xfrm flipH="1">
              <a:off x="1008339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1" name="Freeform 51"/>
            <p:cNvSpPr/>
            <p:nvPr/>
          </p:nvSpPr>
          <p:spPr>
            <a:xfrm>
              <a:off x="12089345"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2" name="Freeform 52"/>
            <p:cNvSpPr/>
            <p:nvPr/>
          </p:nvSpPr>
          <p:spPr>
            <a:xfrm flipH="1">
              <a:off x="14113689"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3" name="Freeform 53"/>
            <p:cNvSpPr/>
            <p:nvPr/>
          </p:nvSpPr>
          <p:spPr>
            <a:xfrm>
              <a:off x="16079180"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4" name="Freeform 54"/>
            <p:cNvSpPr/>
            <p:nvPr/>
          </p:nvSpPr>
          <p:spPr>
            <a:xfrm rot="-10800000" flipH="1">
              <a:off x="16079053"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5" name="Freeform 55"/>
            <p:cNvSpPr/>
            <p:nvPr/>
          </p:nvSpPr>
          <p:spPr>
            <a:xfrm rot="-10800000">
              <a:off x="1411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6" name="Freeform 56"/>
            <p:cNvSpPr/>
            <p:nvPr/>
          </p:nvSpPr>
          <p:spPr>
            <a:xfrm rot="-10800000" flipH="1">
              <a:off x="1210198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7" name="Freeform 57"/>
            <p:cNvSpPr/>
            <p:nvPr/>
          </p:nvSpPr>
          <p:spPr>
            <a:xfrm>
              <a:off x="12101982"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8" name="Freeform 58"/>
            <p:cNvSpPr/>
            <p:nvPr/>
          </p:nvSpPr>
          <p:spPr>
            <a:xfrm flipH="1">
              <a:off x="1411368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9" name="Freeform 59"/>
            <p:cNvSpPr/>
            <p:nvPr/>
          </p:nvSpPr>
          <p:spPr>
            <a:xfrm>
              <a:off x="16066157"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0" name="Freeform 60"/>
            <p:cNvSpPr/>
            <p:nvPr/>
          </p:nvSpPr>
          <p:spPr>
            <a:xfrm rot="-10800000">
              <a:off x="18103460"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1" name="Freeform 61"/>
            <p:cNvSpPr/>
            <p:nvPr/>
          </p:nvSpPr>
          <p:spPr>
            <a:xfrm rot="-10800000">
              <a:off x="1810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2" name="Freeform 62"/>
            <p:cNvSpPr/>
            <p:nvPr/>
          </p:nvSpPr>
          <p:spPr>
            <a:xfrm flipH="1">
              <a:off x="10083397"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3" name="Freeform 63"/>
            <p:cNvSpPr/>
            <p:nvPr/>
          </p:nvSpPr>
          <p:spPr>
            <a:xfrm rot="-10800000">
              <a:off x="2213381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4" name="Freeform 64"/>
            <p:cNvSpPr/>
            <p:nvPr/>
          </p:nvSpPr>
          <p:spPr>
            <a:xfrm rot="-10800000" flipH="1">
              <a:off x="2010947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5" name="Freeform 65"/>
            <p:cNvSpPr/>
            <p:nvPr/>
          </p:nvSpPr>
          <p:spPr>
            <a:xfrm rot="-10800000">
              <a:off x="10083397"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6" name="Freeform 66"/>
            <p:cNvSpPr/>
            <p:nvPr/>
          </p:nvSpPr>
          <p:spPr>
            <a:xfrm rot="-10800000" flipH="1">
              <a:off x="8072908"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7" name="Freeform 67"/>
            <p:cNvSpPr/>
            <p:nvPr/>
          </p:nvSpPr>
          <p:spPr>
            <a:xfrm rot="-10800000">
              <a:off x="605463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8" name="Freeform 68"/>
            <p:cNvSpPr/>
            <p:nvPr/>
          </p:nvSpPr>
          <p:spPr>
            <a:xfrm rot="-10800000" flipH="1">
              <a:off x="4030419"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9" name="Freeform 69"/>
            <p:cNvSpPr/>
            <p:nvPr/>
          </p:nvSpPr>
          <p:spPr>
            <a:xfrm rot="-10800000">
              <a:off x="2024471"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0" name="Freeform 70"/>
            <p:cNvSpPr/>
            <p:nvPr/>
          </p:nvSpPr>
          <p:spPr>
            <a:xfrm rot="-10800000" flipH="1">
              <a:off x="127"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1" name="Freeform 71"/>
            <p:cNvSpPr/>
            <p:nvPr/>
          </p:nvSpPr>
          <p:spPr>
            <a:xfrm>
              <a:off x="191"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2" name="Freeform 72"/>
            <p:cNvSpPr/>
            <p:nvPr/>
          </p:nvSpPr>
          <p:spPr>
            <a:xfrm flipH="1">
              <a:off x="2024534"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3" name="Freeform 73"/>
            <p:cNvSpPr/>
            <p:nvPr/>
          </p:nvSpPr>
          <p:spPr>
            <a:xfrm>
              <a:off x="4030483"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4" name="Freeform 74"/>
            <p:cNvSpPr/>
            <p:nvPr/>
          </p:nvSpPr>
          <p:spPr>
            <a:xfrm flipH="1">
              <a:off x="6054826"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5" name="Freeform 75"/>
            <p:cNvSpPr/>
            <p:nvPr/>
          </p:nvSpPr>
          <p:spPr>
            <a:xfrm flipH="1">
              <a:off x="18090501"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6" name="Freeform 76"/>
            <p:cNvSpPr/>
            <p:nvPr/>
          </p:nvSpPr>
          <p:spPr>
            <a:xfrm>
              <a:off x="2010953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7" name="Freeform 77"/>
            <p:cNvSpPr/>
            <p:nvPr/>
          </p:nvSpPr>
          <p:spPr>
            <a:xfrm flipH="1">
              <a:off x="2213388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8" name="Freeform 78"/>
            <p:cNvSpPr/>
            <p:nvPr/>
          </p:nvSpPr>
          <p:spPr>
            <a:xfrm>
              <a:off x="8072908"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9" name="Freeform 79"/>
            <p:cNvSpPr/>
            <p:nvPr/>
          </p:nvSpPr>
          <p:spPr>
            <a:xfrm flipH="1">
              <a:off x="10083397"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0" name="Freeform 80"/>
            <p:cNvSpPr/>
            <p:nvPr/>
          </p:nvSpPr>
          <p:spPr>
            <a:xfrm rot="-10800000" flipH="1">
              <a:off x="16079180"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1" name="Freeform 81"/>
            <p:cNvSpPr/>
            <p:nvPr/>
          </p:nvSpPr>
          <p:spPr>
            <a:xfrm rot="-10800000">
              <a:off x="14111708"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2" name="Freeform 82"/>
            <p:cNvSpPr/>
            <p:nvPr/>
          </p:nvSpPr>
          <p:spPr>
            <a:xfrm rot="-10800000" flipH="1">
              <a:off x="1210198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3" name="Freeform 83"/>
            <p:cNvSpPr/>
            <p:nvPr/>
          </p:nvSpPr>
          <p:spPr>
            <a:xfrm>
              <a:off x="12089345"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4" name="Freeform 84"/>
            <p:cNvSpPr/>
            <p:nvPr/>
          </p:nvSpPr>
          <p:spPr>
            <a:xfrm flipH="1">
              <a:off x="14111708"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5" name="Freeform 85"/>
            <p:cNvSpPr/>
            <p:nvPr/>
          </p:nvSpPr>
          <p:spPr>
            <a:xfrm>
              <a:off x="16066157"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6" name="Freeform 86"/>
            <p:cNvSpPr/>
            <p:nvPr/>
          </p:nvSpPr>
          <p:spPr>
            <a:xfrm rot="-10800000">
              <a:off x="18103524"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grpSp>
      <p:grpSp>
        <p:nvGrpSpPr>
          <p:cNvPr id="87" name="Group 87"/>
          <p:cNvGrpSpPr/>
          <p:nvPr/>
        </p:nvGrpSpPr>
        <p:grpSpPr>
          <a:xfrm>
            <a:off x="9622845" y="2321459"/>
            <a:ext cx="7020190" cy="1450110"/>
            <a:chOff x="0" y="0"/>
            <a:chExt cx="5420212" cy="1041641"/>
          </a:xfrm>
        </p:grpSpPr>
        <p:sp>
          <p:nvSpPr>
            <p:cNvPr id="88" name="Freeform 88"/>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704A46"/>
            </a:solidFill>
          </p:spPr>
        </p:sp>
      </p:grpSp>
      <p:grpSp>
        <p:nvGrpSpPr>
          <p:cNvPr id="89" name="Group 89"/>
          <p:cNvGrpSpPr/>
          <p:nvPr/>
        </p:nvGrpSpPr>
        <p:grpSpPr>
          <a:xfrm>
            <a:off x="9622845" y="3843480"/>
            <a:ext cx="7020190" cy="1450110"/>
            <a:chOff x="0" y="0"/>
            <a:chExt cx="5420212" cy="1041641"/>
          </a:xfrm>
        </p:grpSpPr>
        <p:sp>
          <p:nvSpPr>
            <p:cNvPr id="90" name="Freeform 90"/>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704A46"/>
            </a:solidFill>
          </p:spPr>
        </p:sp>
      </p:grpSp>
      <p:grpSp>
        <p:nvGrpSpPr>
          <p:cNvPr id="91" name="Group 91"/>
          <p:cNvGrpSpPr/>
          <p:nvPr/>
        </p:nvGrpSpPr>
        <p:grpSpPr>
          <a:xfrm>
            <a:off x="9622845" y="5369790"/>
            <a:ext cx="7020190" cy="1450110"/>
            <a:chOff x="0" y="0"/>
            <a:chExt cx="5420212" cy="1041641"/>
          </a:xfrm>
        </p:grpSpPr>
        <p:sp>
          <p:nvSpPr>
            <p:cNvPr id="92" name="Freeform 92"/>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704A46"/>
            </a:solidFill>
          </p:spPr>
        </p:sp>
      </p:grpSp>
      <p:grpSp>
        <p:nvGrpSpPr>
          <p:cNvPr id="93" name="Group 93"/>
          <p:cNvGrpSpPr/>
          <p:nvPr/>
        </p:nvGrpSpPr>
        <p:grpSpPr>
          <a:xfrm>
            <a:off x="9622845" y="6893790"/>
            <a:ext cx="7020190" cy="1450110"/>
            <a:chOff x="0" y="0"/>
            <a:chExt cx="5420212" cy="1041641"/>
          </a:xfrm>
        </p:grpSpPr>
        <p:sp>
          <p:nvSpPr>
            <p:cNvPr id="94" name="Freeform 94"/>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704A46"/>
            </a:solidFill>
          </p:spPr>
        </p:sp>
      </p:grpSp>
      <p:sp>
        <p:nvSpPr>
          <p:cNvPr id="95" name="Freeform 95"/>
          <p:cNvSpPr/>
          <p:nvPr/>
        </p:nvSpPr>
        <p:spPr>
          <a:xfrm>
            <a:off x="1426292" y="4800343"/>
            <a:ext cx="7320115" cy="10973315"/>
          </a:xfrm>
          <a:custGeom>
            <a:avLst/>
            <a:gdLst/>
            <a:ahLst/>
            <a:cxnLst/>
            <a:rect l="l" t="t" r="r" b="b"/>
            <a:pathLst>
              <a:path w="7320115" h="10973315">
                <a:moveTo>
                  <a:pt x="0" y="0"/>
                </a:moveTo>
                <a:lnTo>
                  <a:pt x="7320116" y="0"/>
                </a:lnTo>
                <a:lnTo>
                  <a:pt x="7320116" y="10973314"/>
                </a:lnTo>
                <a:lnTo>
                  <a:pt x="0" y="109733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6" name="TextBox 96"/>
          <p:cNvSpPr txBox="1"/>
          <p:nvPr/>
        </p:nvSpPr>
        <p:spPr>
          <a:xfrm>
            <a:off x="10091622" y="2627847"/>
            <a:ext cx="5992854" cy="576055"/>
          </a:xfrm>
          <a:prstGeom prst="rect">
            <a:avLst/>
          </a:prstGeom>
        </p:spPr>
        <p:txBody>
          <a:bodyPr wrap="square" lIns="0" tIns="0" rIns="0" bIns="0" rtlCol="0" anchor="t">
            <a:spAutoFit/>
          </a:bodyPr>
          <a:lstStyle/>
          <a:p>
            <a:pPr marL="0" lvl="0" indent="0" algn="l">
              <a:lnSpc>
                <a:spcPts val="4680"/>
              </a:lnSpc>
              <a:spcBef>
                <a:spcPct val="0"/>
              </a:spcBef>
            </a:pPr>
            <a:r>
              <a:rPr lang="en-US" sz="3600" b="1" dirty="0" err="1">
                <a:solidFill>
                  <a:srgbClr val="FAF1E4"/>
                </a:solidFill>
                <a:latin typeface="Agrandir"/>
                <a:ea typeface="Agrandir"/>
                <a:cs typeface="Agrandir"/>
                <a:sym typeface="Agrandir"/>
              </a:rPr>
              <a:t>Integritas</a:t>
            </a:r>
            <a:endParaRPr lang="en-US" sz="3600" b="1" dirty="0">
              <a:solidFill>
                <a:srgbClr val="FAF1E4"/>
              </a:solidFill>
              <a:latin typeface="Agrandir"/>
              <a:ea typeface="Agrandir"/>
              <a:cs typeface="Agrandir"/>
              <a:sym typeface="Agrandir"/>
            </a:endParaRPr>
          </a:p>
        </p:txBody>
      </p:sp>
      <p:sp>
        <p:nvSpPr>
          <p:cNvPr id="97" name="TextBox 97"/>
          <p:cNvSpPr txBox="1"/>
          <p:nvPr/>
        </p:nvSpPr>
        <p:spPr>
          <a:xfrm>
            <a:off x="10091622" y="4149868"/>
            <a:ext cx="5992854" cy="576055"/>
          </a:xfrm>
          <a:prstGeom prst="rect">
            <a:avLst/>
          </a:prstGeom>
        </p:spPr>
        <p:txBody>
          <a:bodyPr wrap="square" lIns="0" tIns="0" rIns="0" bIns="0" rtlCol="0" anchor="t">
            <a:spAutoFit/>
          </a:bodyPr>
          <a:lstStyle/>
          <a:p>
            <a:pPr marL="0" lvl="0" indent="0" algn="l">
              <a:lnSpc>
                <a:spcPts val="4680"/>
              </a:lnSpc>
              <a:spcBef>
                <a:spcPct val="0"/>
              </a:spcBef>
            </a:pPr>
            <a:r>
              <a:rPr lang="en-US" sz="3600" b="1" dirty="0" err="1">
                <a:solidFill>
                  <a:srgbClr val="FAF1E4"/>
                </a:solidFill>
                <a:latin typeface="Agrandir"/>
                <a:ea typeface="Agrandir"/>
                <a:cs typeface="Agrandir"/>
                <a:sym typeface="Agrandir"/>
              </a:rPr>
              <a:t>Komunikatif</a:t>
            </a:r>
            <a:endParaRPr lang="en-US" sz="3600" b="1" dirty="0">
              <a:solidFill>
                <a:srgbClr val="FAF1E4"/>
              </a:solidFill>
              <a:latin typeface="Agrandir"/>
              <a:ea typeface="Agrandir"/>
              <a:cs typeface="Agrandir"/>
              <a:sym typeface="Agrandir"/>
            </a:endParaRPr>
          </a:p>
        </p:txBody>
      </p:sp>
      <p:sp>
        <p:nvSpPr>
          <p:cNvPr id="98" name="TextBox 98"/>
          <p:cNvSpPr txBox="1"/>
          <p:nvPr/>
        </p:nvSpPr>
        <p:spPr>
          <a:xfrm>
            <a:off x="10091622" y="5676178"/>
            <a:ext cx="5992854" cy="576055"/>
          </a:xfrm>
          <a:prstGeom prst="rect">
            <a:avLst/>
          </a:prstGeom>
        </p:spPr>
        <p:txBody>
          <a:bodyPr wrap="square" lIns="0" tIns="0" rIns="0" bIns="0" rtlCol="0" anchor="t">
            <a:spAutoFit/>
          </a:bodyPr>
          <a:lstStyle/>
          <a:p>
            <a:pPr marL="0" lvl="0" indent="0" algn="l">
              <a:lnSpc>
                <a:spcPts val="4680"/>
              </a:lnSpc>
              <a:spcBef>
                <a:spcPct val="0"/>
              </a:spcBef>
            </a:pPr>
            <a:r>
              <a:rPr lang="en-US" sz="3600" b="1" dirty="0" err="1">
                <a:solidFill>
                  <a:srgbClr val="FAF1E4"/>
                </a:solidFill>
                <a:latin typeface="Agrandir"/>
                <a:ea typeface="Agrandir"/>
                <a:cs typeface="Agrandir"/>
                <a:sym typeface="Agrandir"/>
              </a:rPr>
              <a:t>Berani</a:t>
            </a:r>
            <a:endParaRPr lang="en-US" sz="3600" b="1" dirty="0">
              <a:solidFill>
                <a:srgbClr val="FAF1E4"/>
              </a:solidFill>
              <a:latin typeface="Agrandir"/>
              <a:ea typeface="Agrandir"/>
              <a:cs typeface="Agrandir"/>
              <a:sym typeface="Agrandir"/>
            </a:endParaRPr>
          </a:p>
        </p:txBody>
      </p:sp>
      <p:sp>
        <p:nvSpPr>
          <p:cNvPr id="99" name="TextBox 99"/>
          <p:cNvSpPr txBox="1"/>
          <p:nvPr/>
        </p:nvSpPr>
        <p:spPr>
          <a:xfrm>
            <a:off x="10091622" y="7200179"/>
            <a:ext cx="5992854" cy="576055"/>
          </a:xfrm>
          <a:prstGeom prst="rect">
            <a:avLst/>
          </a:prstGeom>
        </p:spPr>
        <p:txBody>
          <a:bodyPr wrap="square" lIns="0" tIns="0" rIns="0" bIns="0" rtlCol="0" anchor="t">
            <a:spAutoFit/>
          </a:bodyPr>
          <a:lstStyle/>
          <a:p>
            <a:pPr marL="0" lvl="0" indent="0" algn="l">
              <a:lnSpc>
                <a:spcPts val="4680"/>
              </a:lnSpc>
              <a:spcBef>
                <a:spcPct val="0"/>
              </a:spcBef>
            </a:pPr>
            <a:r>
              <a:rPr lang="en-US" sz="3600" b="1" dirty="0" err="1">
                <a:solidFill>
                  <a:srgbClr val="FAF1E4"/>
                </a:solidFill>
                <a:latin typeface="Agrandir"/>
                <a:ea typeface="Agrandir"/>
                <a:cs typeface="Agrandir"/>
                <a:sym typeface="Agrandir"/>
              </a:rPr>
              <a:t>Empati</a:t>
            </a:r>
            <a:r>
              <a:rPr lang="en-US" sz="3600" b="1" dirty="0">
                <a:solidFill>
                  <a:srgbClr val="FAF1E4"/>
                </a:solidFill>
                <a:latin typeface="Agrandir"/>
                <a:ea typeface="Agrandir"/>
                <a:cs typeface="Agrandir"/>
                <a:sym typeface="Agrandir"/>
              </a:rPr>
              <a:t> dan </a:t>
            </a:r>
            <a:r>
              <a:rPr lang="en-US" sz="3600" b="1" dirty="0" err="1">
                <a:solidFill>
                  <a:srgbClr val="FAF1E4"/>
                </a:solidFill>
                <a:latin typeface="Agrandir"/>
                <a:ea typeface="Agrandir"/>
                <a:cs typeface="Agrandir"/>
                <a:sym typeface="Agrandir"/>
              </a:rPr>
              <a:t>Simpati</a:t>
            </a:r>
            <a:endParaRPr lang="en-US" sz="3600" b="1" dirty="0">
              <a:solidFill>
                <a:srgbClr val="FAF1E4"/>
              </a:solidFill>
              <a:latin typeface="Agrandir"/>
              <a:ea typeface="Agrandir"/>
              <a:cs typeface="Agrandir"/>
              <a:sym typeface="Agrandir"/>
            </a:endParaRPr>
          </a:p>
        </p:txBody>
      </p:sp>
      <p:sp>
        <p:nvSpPr>
          <p:cNvPr id="100" name="TextBox 100"/>
          <p:cNvSpPr txBox="1"/>
          <p:nvPr/>
        </p:nvSpPr>
        <p:spPr>
          <a:xfrm>
            <a:off x="1426292" y="2085050"/>
            <a:ext cx="8329095" cy="1897955"/>
          </a:xfrm>
          <a:prstGeom prst="rect">
            <a:avLst/>
          </a:prstGeom>
        </p:spPr>
        <p:txBody>
          <a:bodyPr wrap="square" lIns="0" tIns="0" rIns="0" bIns="0" rtlCol="0" anchor="t">
            <a:spAutoFit/>
          </a:bodyPr>
          <a:lstStyle/>
          <a:p>
            <a:pPr algn="l">
              <a:lnSpc>
                <a:spcPts val="7413"/>
              </a:lnSpc>
            </a:pPr>
            <a:r>
              <a:rPr lang="en-US" sz="8000" b="1" dirty="0" err="1">
                <a:solidFill>
                  <a:srgbClr val="704A46"/>
                </a:solidFill>
                <a:latin typeface="Agrandir Ultra-Bold"/>
                <a:ea typeface="Agrandir Ultra-Bold"/>
                <a:cs typeface="Agrandir Ultra-Bold"/>
                <a:sym typeface="Agrandir Ultra-Bold"/>
              </a:rPr>
              <a:t>Karakteristik</a:t>
            </a:r>
            <a:endParaRPr lang="en-US" sz="8000" b="1" dirty="0">
              <a:solidFill>
                <a:srgbClr val="704A46"/>
              </a:solidFill>
              <a:latin typeface="Agrandir Ultra-Bold"/>
              <a:ea typeface="Agrandir Ultra-Bold"/>
              <a:cs typeface="Agrandir Ultra-Bold"/>
              <a:sym typeface="Agrandir Ultra-Bold"/>
            </a:endParaRPr>
          </a:p>
          <a:p>
            <a:pPr algn="l">
              <a:lnSpc>
                <a:spcPts val="7413"/>
              </a:lnSpc>
            </a:pPr>
            <a:r>
              <a:rPr lang="en-US" sz="6600" b="1" dirty="0" err="1">
                <a:solidFill>
                  <a:srgbClr val="704A46"/>
                </a:solidFill>
                <a:latin typeface="Agrandir Ultra-Bold"/>
                <a:ea typeface="Agrandir Ultra-Bold"/>
                <a:cs typeface="Agrandir Ultra-Bold"/>
                <a:sym typeface="Agrandir Ultra-Bold"/>
              </a:rPr>
              <a:t>Kepemimpinan</a:t>
            </a:r>
            <a:endParaRPr lang="en-US" sz="6600" b="1" dirty="0">
              <a:solidFill>
                <a:srgbClr val="704A46"/>
              </a:solidFill>
              <a:latin typeface="Agrandir Ultra-Bold"/>
              <a:ea typeface="Agrandir Ultra-Bold"/>
              <a:cs typeface="Agrandir Ultra-Bold"/>
              <a:sym typeface="Agrandir Ultra-Bold"/>
            </a:endParaRPr>
          </a:p>
        </p:txBody>
      </p:sp>
      <p:grpSp>
        <p:nvGrpSpPr>
          <p:cNvPr id="101" name="Group 87">
            <a:extLst>
              <a:ext uri="{FF2B5EF4-FFF2-40B4-BE49-F238E27FC236}">
                <a16:creationId xmlns:a16="http://schemas.microsoft.com/office/drawing/2014/main" id="{7AA1F9A9-C458-6116-AC3F-063BB2C94F45}"/>
              </a:ext>
            </a:extLst>
          </p:cNvPr>
          <p:cNvGrpSpPr/>
          <p:nvPr/>
        </p:nvGrpSpPr>
        <p:grpSpPr>
          <a:xfrm>
            <a:off x="9667610" y="797791"/>
            <a:ext cx="7020190" cy="1450110"/>
            <a:chOff x="0" y="0"/>
            <a:chExt cx="5420212" cy="1041641"/>
          </a:xfrm>
        </p:grpSpPr>
        <p:sp>
          <p:nvSpPr>
            <p:cNvPr id="102" name="Freeform 88">
              <a:extLst>
                <a:ext uri="{FF2B5EF4-FFF2-40B4-BE49-F238E27FC236}">
                  <a16:creationId xmlns:a16="http://schemas.microsoft.com/office/drawing/2014/main" id="{CC9E906D-1D76-2498-2825-24DB0FCB83E7}"/>
                </a:ext>
              </a:extLst>
            </p:cNvPr>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704A46"/>
            </a:solidFill>
          </p:spPr>
        </p:sp>
      </p:grpSp>
      <p:sp>
        <p:nvSpPr>
          <p:cNvPr id="103" name="TextBox 96">
            <a:extLst>
              <a:ext uri="{FF2B5EF4-FFF2-40B4-BE49-F238E27FC236}">
                <a16:creationId xmlns:a16="http://schemas.microsoft.com/office/drawing/2014/main" id="{24DB0AF8-6367-F255-9214-985E9C0032B4}"/>
              </a:ext>
            </a:extLst>
          </p:cNvPr>
          <p:cNvSpPr txBox="1"/>
          <p:nvPr/>
        </p:nvSpPr>
        <p:spPr>
          <a:xfrm>
            <a:off x="10136387" y="1104179"/>
            <a:ext cx="5992854" cy="576055"/>
          </a:xfrm>
          <a:prstGeom prst="rect">
            <a:avLst/>
          </a:prstGeom>
        </p:spPr>
        <p:txBody>
          <a:bodyPr wrap="square" lIns="0" tIns="0" rIns="0" bIns="0" rtlCol="0" anchor="t">
            <a:spAutoFit/>
          </a:bodyPr>
          <a:lstStyle/>
          <a:p>
            <a:pPr marL="0" lvl="0" indent="0" algn="l">
              <a:lnSpc>
                <a:spcPts val="4680"/>
              </a:lnSpc>
              <a:spcBef>
                <a:spcPct val="0"/>
              </a:spcBef>
            </a:pPr>
            <a:r>
              <a:rPr lang="en-US" sz="3600" b="1" dirty="0" err="1">
                <a:solidFill>
                  <a:srgbClr val="FAF1E4"/>
                </a:solidFill>
                <a:latin typeface="Agrandir"/>
                <a:ea typeface="Agrandir"/>
                <a:cs typeface="Agrandir"/>
                <a:sym typeface="Agrandir"/>
              </a:rPr>
              <a:t>Kreativitas</a:t>
            </a:r>
            <a:endParaRPr lang="en-US" sz="3600" b="1" dirty="0">
              <a:solidFill>
                <a:srgbClr val="FAF1E4"/>
              </a:solidFill>
              <a:latin typeface="Agrandir"/>
              <a:ea typeface="Agrandir"/>
              <a:cs typeface="Agrandir"/>
              <a:sym typeface="Agrandir"/>
            </a:endParaRPr>
          </a:p>
        </p:txBody>
      </p:sp>
      <p:grpSp>
        <p:nvGrpSpPr>
          <p:cNvPr id="104" name="Group 87">
            <a:extLst>
              <a:ext uri="{FF2B5EF4-FFF2-40B4-BE49-F238E27FC236}">
                <a16:creationId xmlns:a16="http://schemas.microsoft.com/office/drawing/2014/main" id="{86790E26-7ADE-8417-D135-005B21A61186}"/>
              </a:ext>
            </a:extLst>
          </p:cNvPr>
          <p:cNvGrpSpPr/>
          <p:nvPr/>
        </p:nvGrpSpPr>
        <p:grpSpPr>
          <a:xfrm>
            <a:off x="9591410" y="8417790"/>
            <a:ext cx="7020190" cy="1450110"/>
            <a:chOff x="0" y="0"/>
            <a:chExt cx="5420212" cy="1041641"/>
          </a:xfrm>
        </p:grpSpPr>
        <p:sp>
          <p:nvSpPr>
            <p:cNvPr id="105" name="Freeform 88">
              <a:extLst>
                <a:ext uri="{FF2B5EF4-FFF2-40B4-BE49-F238E27FC236}">
                  <a16:creationId xmlns:a16="http://schemas.microsoft.com/office/drawing/2014/main" id="{65219506-D56F-F9FF-974F-D44AF8585F2C}"/>
                </a:ext>
              </a:extLst>
            </p:cNvPr>
            <p:cNvSpPr/>
            <p:nvPr/>
          </p:nvSpPr>
          <p:spPr>
            <a:xfrm>
              <a:off x="0" y="0"/>
              <a:ext cx="5420212" cy="1041641"/>
            </a:xfrm>
            <a:custGeom>
              <a:avLst/>
              <a:gdLst/>
              <a:ahLst/>
              <a:cxnLst/>
              <a:rect l="l" t="t" r="r" b="b"/>
              <a:pathLst>
                <a:path w="5420212" h="1041641">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704A46"/>
            </a:solidFill>
          </p:spPr>
        </p:sp>
      </p:grpSp>
      <p:sp>
        <p:nvSpPr>
          <p:cNvPr id="106" name="TextBox 96">
            <a:extLst>
              <a:ext uri="{FF2B5EF4-FFF2-40B4-BE49-F238E27FC236}">
                <a16:creationId xmlns:a16="http://schemas.microsoft.com/office/drawing/2014/main" id="{824EE438-C96B-0113-D040-8FC58A0C0897}"/>
              </a:ext>
            </a:extLst>
          </p:cNvPr>
          <p:cNvSpPr txBox="1"/>
          <p:nvPr/>
        </p:nvSpPr>
        <p:spPr>
          <a:xfrm>
            <a:off x="10060187" y="8724178"/>
            <a:ext cx="5992854" cy="576055"/>
          </a:xfrm>
          <a:prstGeom prst="rect">
            <a:avLst/>
          </a:prstGeom>
        </p:spPr>
        <p:txBody>
          <a:bodyPr wrap="square" lIns="0" tIns="0" rIns="0" bIns="0" rtlCol="0" anchor="t">
            <a:spAutoFit/>
          </a:bodyPr>
          <a:lstStyle/>
          <a:p>
            <a:pPr marL="0" lvl="0" indent="0" algn="l">
              <a:lnSpc>
                <a:spcPts val="4680"/>
              </a:lnSpc>
              <a:spcBef>
                <a:spcPct val="0"/>
              </a:spcBef>
            </a:pPr>
            <a:r>
              <a:rPr lang="en-US" sz="3600" b="1" dirty="0" err="1">
                <a:solidFill>
                  <a:srgbClr val="FAF1E4"/>
                </a:solidFill>
                <a:latin typeface="Agrandir"/>
                <a:ea typeface="Agrandir"/>
                <a:cs typeface="Agrandir"/>
                <a:sym typeface="Agrandir"/>
              </a:rPr>
              <a:t>Bertanggung</a:t>
            </a:r>
            <a:r>
              <a:rPr lang="en-US" sz="3600" b="1" dirty="0">
                <a:solidFill>
                  <a:srgbClr val="FAF1E4"/>
                </a:solidFill>
                <a:latin typeface="Agrandir"/>
                <a:ea typeface="Agrandir"/>
                <a:cs typeface="Agrandir"/>
                <a:sym typeface="Agrandir"/>
              </a:rPr>
              <a:t> Jawab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1E4"/>
        </a:solidFill>
        <a:effectLst/>
      </p:bgPr>
    </p:bg>
    <p:spTree>
      <p:nvGrpSpPr>
        <p:cNvPr id="1" name=""/>
        <p:cNvGrpSpPr/>
        <p:nvPr/>
      </p:nvGrpSpPr>
      <p:grpSpPr>
        <a:xfrm>
          <a:off x="0" y="0"/>
          <a:ext cx="0" cy="0"/>
          <a:chOff x="0" y="0"/>
          <a:chExt cx="0" cy="0"/>
        </a:xfrm>
      </p:grpSpPr>
      <p:grpSp>
        <p:nvGrpSpPr>
          <p:cNvPr id="2" name="Group 2"/>
          <p:cNvGrpSpPr/>
          <p:nvPr/>
        </p:nvGrpSpPr>
        <p:grpSpPr>
          <a:xfrm>
            <a:off x="0" y="-232141"/>
            <a:ext cx="18288143" cy="10751281"/>
            <a:chOff x="0" y="0"/>
            <a:chExt cx="24384191" cy="14335042"/>
          </a:xfrm>
        </p:grpSpPr>
        <p:sp>
          <p:nvSpPr>
            <p:cNvPr id="3" name="Freeform 3"/>
            <p:cNvSpPr/>
            <p:nvPr/>
          </p:nvSpPr>
          <p:spPr>
            <a:xfrm>
              <a:off x="64" y="0"/>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2024407"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 name="Freeform 5"/>
            <p:cNvSpPr/>
            <p:nvPr/>
          </p:nvSpPr>
          <p:spPr>
            <a:xfrm>
              <a:off x="4030356"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6054699"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 name="Freeform 7"/>
            <p:cNvSpPr/>
            <p:nvPr/>
          </p:nvSpPr>
          <p:spPr>
            <a:xfrm>
              <a:off x="805898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1008333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2089282"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0" name="Freeform 10"/>
            <p:cNvSpPr/>
            <p:nvPr/>
          </p:nvSpPr>
          <p:spPr>
            <a:xfrm flipH="1">
              <a:off x="14113625"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1" name="Freeform 11"/>
            <p:cNvSpPr/>
            <p:nvPr/>
          </p:nvSpPr>
          <p:spPr>
            <a:xfrm>
              <a:off x="16079117"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8103460"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3" name="Freeform 13"/>
            <p:cNvSpPr/>
            <p:nvPr/>
          </p:nvSpPr>
          <p:spPr>
            <a:xfrm>
              <a:off x="2010940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4" name="Freeform 14"/>
            <p:cNvSpPr/>
            <p:nvPr/>
          </p:nvSpPr>
          <p:spPr>
            <a:xfrm flipH="1">
              <a:off x="2213375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5" name="Freeform 15"/>
            <p:cNvSpPr/>
            <p:nvPr/>
          </p:nvSpPr>
          <p:spPr>
            <a:xfrm rot="-10800000">
              <a:off x="22133753"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H="1">
              <a:off x="20109409"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7" name="Freeform 17"/>
            <p:cNvSpPr/>
            <p:nvPr/>
          </p:nvSpPr>
          <p:spPr>
            <a:xfrm rot="-10800000" flipH="1">
              <a:off x="16079117"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8" name="Freeform 18"/>
            <p:cNvSpPr/>
            <p:nvPr/>
          </p:nvSpPr>
          <p:spPr>
            <a:xfrm rot="-10800000">
              <a:off x="14126325"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H="1">
              <a:off x="12101982"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0" name="Freeform 20"/>
            <p:cNvSpPr/>
            <p:nvPr/>
          </p:nvSpPr>
          <p:spPr>
            <a:xfrm rot="-10800000">
              <a:off x="10083074"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1" name="Freeform 21"/>
            <p:cNvSpPr/>
            <p:nvPr/>
          </p:nvSpPr>
          <p:spPr>
            <a:xfrm rot="-10800000" flipH="1">
              <a:off x="8058730"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2" name="Freeform 22"/>
            <p:cNvSpPr/>
            <p:nvPr/>
          </p:nvSpPr>
          <p:spPr>
            <a:xfrm rot="-10800000">
              <a:off x="6054699"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3" name="Freeform 23"/>
            <p:cNvSpPr/>
            <p:nvPr/>
          </p:nvSpPr>
          <p:spPr>
            <a:xfrm rot="-10800000" flipH="1">
              <a:off x="4030356"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4" name="Freeform 24"/>
            <p:cNvSpPr/>
            <p:nvPr/>
          </p:nvSpPr>
          <p:spPr>
            <a:xfrm rot="-10800000">
              <a:off x="202440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5" name="Freeform 25"/>
            <p:cNvSpPr/>
            <p:nvPr/>
          </p:nvSpPr>
          <p:spPr>
            <a:xfrm rot="-10800000" flipH="1">
              <a:off x="64" y="2020476"/>
              <a:ext cx="2250311" cy="2250311"/>
            </a:xfrm>
            <a:custGeom>
              <a:avLst/>
              <a:gdLst/>
              <a:ahLst/>
              <a:cxnLst/>
              <a:rect l="l" t="t" r="r" b="b"/>
              <a:pathLst>
                <a:path w="2250311" h="2250311">
                  <a:moveTo>
                    <a:pt x="2250310" y="0"/>
                  </a:moveTo>
                  <a:lnTo>
                    <a:pt x="0" y="0"/>
                  </a:lnTo>
                  <a:lnTo>
                    <a:pt x="0" y="2250311"/>
                  </a:lnTo>
                  <a:lnTo>
                    <a:pt x="2250310" y="2250311"/>
                  </a:lnTo>
                  <a:lnTo>
                    <a:pt x="225031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27"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7" name="Freeform 27"/>
            <p:cNvSpPr/>
            <p:nvPr/>
          </p:nvSpPr>
          <p:spPr>
            <a:xfrm flipH="1">
              <a:off x="2024471"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8" name="Freeform 28"/>
            <p:cNvSpPr/>
            <p:nvPr/>
          </p:nvSpPr>
          <p:spPr>
            <a:xfrm>
              <a:off x="4030419"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9" name="Freeform 29"/>
            <p:cNvSpPr/>
            <p:nvPr/>
          </p:nvSpPr>
          <p:spPr>
            <a:xfrm flipH="1">
              <a:off x="6054763"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0" name="Freeform 30"/>
            <p:cNvSpPr/>
            <p:nvPr/>
          </p:nvSpPr>
          <p:spPr>
            <a:xfrm>
              <a:off x="8059053"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1" name="Freeform 31"/>
            <p:cNvSpPr/>
            <p:nvPr/>
          </p:nvSpPr>
          <p:spPr>
            <a:xfrm flipH="1">
              <a:off x="18103524"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2" name="Freeform 32"/>
            <p:cNvSpPr/>
            <p:nvPr/>
          </p:nvSpPr>
          <p:spPr>
            <a:xfrm>
              <a:off x="20109472"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3" name="Freeform 33"/>
            <p:cNvSpPr/>
            <p:nvPr/>
          </p:nvSpPr>
          <p:spPr>
            <a:xfrm flipH="1">
              <a:off x="22133816"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4" name="Freeform 34"/>
            <p:cNvSpPr/>
            <p:nvPr/>
          </p:nvSpPr>
          <p:spPr>
            <a:xfrm rot="-10800000">
              <a:off x="2213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5" name="Freeform 35"/>
            <p:cNvSpPr/>
            <p:nvPr/>
          </p:nvSpPr>
          <p:spPr>
            <a:xfrm rot="-10800000" flipH="1">
              <a:off x="20109345"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6" name="Freeform 36"/>
            <p:cNvSpPr/>
            <p:nvPr/>
          </p:nvSpPr>
          <p:spPr>
            <a:xfrm rot="-10800000">
              <a:off x="1008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7" name="Freeform 37"/>
            <p:cNvSpPr/>
            <p:nvPr/>
          </p:nvSpPr>
          <p:spPr>
            <a:xfrm rot="-10800000" flipH="1">
              <a:off x="8072908"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8" name="Freeform 38"/>
            <p:cNvSpPr/>
            <p:nvPr/>
          </p:nvSpPr>
          <p:spPr>
            <a:xfrm rot="-10800000">
              <a:off x="6054636"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9" name="Freeform 39"/>
            <p:cNvSpPr/>
            <p:nvPr/>
          </p:nvSpPr>
          <p:spPr>
            <a:xfrm rot="-10800000" flipH="1">
              <a:off x="403029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0" name="Freeform 40"/>
            <p:cNvSpPr/>
            <p:nvPr/>
          </p:nvSpPr>
          <p:spPr>
            <a:xfrm rot="-10800000">
              <a:off x="2024344"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1" name="Freeform 41"/>
            <p:cNvSpPr/>
            <p:nvPr/>
          </p:nvSpPr>
          <p:spPr>
            <a:xfrm rot="-10800000" flipH="1">
              <a:off x="0"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2" name="Freeform 42"/>
            <p:cNvSpPr/>
            <p:nvPr/>
          </p:nvSpPr>
          <p:spPr>
            <a:xfrm>
              <a:off x="64" y="8044562"/>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3" name="Freeform 43"/>
            <p:cNvSpPr/>
            <p:nvPr/>
          </p:nvSpPr>
          <p:spPr>
            <a:xfrm flipH="1">
              <a:off x="202440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4" name="Freeform 44"/>
            <p:cNvSpPr/>
            <p:nvPr/>
          </p:nvSpPr>
          <p:spPr>
            <a:xfrm>
              <a:off x="4030356"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5" name="Freeform 45"/>
            <p:cNvSpPr/>
            <p:nvPr/>
          </p:nvSpPr>
          <p:spPr>
            <a:xfrm flipH="1">
              <a:off x="605469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6" name="Freeform 46"/>
            <p:cNvSpPr/>
            <p:nvPr/>
          </p:nvSpPr>
          <p:spPr>
            <a:xfrm flipH="1">
              <a:off x="18103460"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7" name="Freeform 47"/>
            <p:cNvSpPr/>
            <p:nvPr/>
          </p:nvSpPr>
          <p:spPr>
            <a:xfrm>
              <a:off x="2010940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8" name="Freeform 48"/>
            <p:cNvSpPr/>
            <p:nvPr/>
          </p:nvSpPr>
          <p:spPr>
            <a:xfrm flipH="1">
              <a:off x="2213375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9" name="Freeform 49"/>
            <p:cNvSpPr/>
            <p:nvPr/>
          </p:nvSpPr>
          <p:spPr>
            <a:xfrm>
              <a:off x="8072908"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0" name="Freeform 50"/>
            <p:cNvSpPr/>
            <p:nvPr/>
          </p:nvSpPr>
          <p:spPr>
            <a:xfrm flipH="1">
              <a:off x="1008339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1" name="Freeform 51"/>
            <p:cNvSpPr/>
            <p:nvPr/>
          </p:nvSpPr>
          <p:spPr>
            <a:xfrm>
              <a:off x="12089345"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2" name="Freeform 52"/>
            <p:cNvSpPr/>
            <p:nvPr/>
          </p:nvSpPr>
          <p:spPr>
            <a:xfrm flipH="1">
              <a:off x="14113689"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3" name="Freeform 53"/>
            <p:cNvSpPr/>
            <p:nvPr/>
          </p:nvSpPr>
          <p:spPr>
            <a:xfrm>
              <a:off x="16079180"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4" name="Freeform 54"/>
            <p:cNvSpPr/>
            <p:nvPr/>
          </p:nvSpPr>
          <p:spPr>
            <a:xfrm rot="-10800000" flipH="1">
              <a:off x="16079053"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5" name="Freeform 55"/>
            <p:cNvSpPr/>
            <p:nvPr/>
          </p:nvSpPr>
          <p:spPr>
            <a:xfrm rot="-10800000">
              <a:off x="1411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6" name="Freeform 56"/>
            <p:cNvSpPr/>
            <p:nvPr/>
          </p:nvSpPr>
          <p:spPr>
            <a:xfrm rot="-10800000" flipH="1">
              <a:off x="1210198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7" name="Freeform 57"/>
            <p:cNvSpPr/>
            <p:nvPr/>
          </p:nvSpPr>
          <p:spPr>
            <a:xfrm>
              <a:off x="12101982"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8" name="Freeform 58"/>
            <p:cNvSpPr/>
            <p:nvPr/>
          </p:nvSpPr>
          <p:spPr>
            <a:xfrm flipH="1">
              <a:off x="1411368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9" name="Freeform 59"/>
            <p:cNvSpPr/>
            <p:nvPr/>
          </p:nvSpPr>
          <p:spPr>
            <a:xfrm>
              <a:off x="16066157"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0" name="Freeform 60"/>
            <p:cNvSpPr/>
            <p:nvPr/>
          </p:nvSpPr>
          <p:spPr>
            <a:xfrm rot="-10800000">
              <a:off x="18103460"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1" name="Freeform 61"/>
            <p:cNvSpPr/>
            <p:nvPr/>
          </p:nvSpPr>
          <p:spPr>
            <a:xfrm rot="-10800000">
              <a:off x="1810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2" name="Freeform 62"/>
            <p:cNvSpPr/>
            <p:nvPr/>
          </p:nvSpPr>
          <p:spPr>
            <a:xfrm flipH="1">
              <a:off x="10083397"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3" name="Freeform 63"/>
            <p:cNvSpPr/>
            <p:nvPr/>
          </p:nvSpPr>
          <p:spPr>
            <a:xfrm rot="-10800000">
              <a:off x="2213381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4" name="Freeform 64"/>
            <p:cNvSpPr/>
            <p:nvPr/>
          </p:nvSpPr>
          <p:spPr>
            <a:xfrm rot="-10800000" flipH="1">
              <a:off x="2010947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5" name="Freeform 65"/>
            <p:cNvSpPr/>
            <p:nvPr/>
          </p:nvSpPr>
          <p:spPr>
            <a:xfrm rot="-10800000">
              <a:off x="10083397"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6" name="Freeform 66"/>
            <p:cNvSpPr/>
            <p:nvPr/>
          </p:nvSpPr>
          <p:spPr>
            <a:xfrm rot="-10800000" flipH="1">
              <a:off x="8072908"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7" name="Freeform 67"/>
            <p:cNvSpPr/>
            <p:nvPr/>
          </p:nvSpPr>
          <p:spPr>
            <a:xfrm rot="-10800000">
              <a:off x="605463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8" name="Freeform 68"/>
            <p:cNvSpPr/>
            <p:nvPr/>
          </p:nvSpPr>
          <p:spPr>
            <a:xfrm rot="-10800000" flipH="1">
              <a:off x="4030419"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9" name="Freeform 69"/>
            <p:cNvSpPr/>
            <p:nvPr/>
          </p:nvSpPr>
          <p:spPr>
            <a:xfrm rot="-10800000">
              <a:off x="2024471"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0" name="Freeform 70"/>
            <p:cNvSpPr/>
            <p:nvPr/>
          </p:nvSpPr>
          <p:spPr>
            <a:xfrm rot="-10800000" flipH="1">
              <a:off x="127"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1" name="Freeform 71"/>
            <p:cNvSpPr/>
            <p:nvPr/>
          </p:nvSpPr>
          <p:spPr>
            <a:xfrm>
              <a:off x="191"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2" name="Freeform 72"/>
            <p:cNvSpPr/>
            <p:nvPr/>
          </p:nvSpPr>
          <p:spPr>
            <a:xfrm flipH="1">
              <a:off x="2024534"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3" name="Freeform 73"/>
            <p:cNvSpPr/>
            <p:nvPr/>
          </p:nvSpPr>
          <p:spPr>
            <a:xfrm>
              <a:off x="4030483"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4" name="Freeform 74"/>
            <p:cNvSpPr/>
            <p:nvPr/>
          </p:nvSpPr>
          <p:spPr>
            <a:xfrm flipH="1">
              <a:off x="6054826"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5" name="Freeform 75"/>
            <p:cNvSpPr/>
            <p:nvPr/>
          </p:nvSpPr>
          <p:spPr>
            <a:xfrm flipH="1">
              <a:off x="18090501"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6" name="Freeform 76"/>
            <p:cNvSpPr/>
            <p:nvPr/>
          </p:nvSpPr>
          <p:spPr>
            <a:xfrm>
              <a:off x="2010953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7" name="Freeform 77"/>
            <p:cNvSpPr/>
            <p:nvPr/>
          </p:nvSpPr>
          <p:spPr>
            <a:xfrm flipH="1">
              <a:off x="2213388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8" name="Freeform 78"/>
            <p:cNvSpPr/>
            <p:nvPr/>
          </p:nvSpPr>
          <p:spPr>
            <a:xfrm>
              <a:off x="8072908"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9" name="Freeform 79"/>
            <p:cNvSpPr/>
            <p:nvPr/>
          </p:nvSpPr>
          <p:spPr>
            <a:xfrm flipH="1">
              <a:off x="10083397"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0" name="Freeform 80"/>
            <p:cNvSpPr/>
            <p:nvPr/>
          </p:nvSpPr>
          <p:spPr>
            <a:xfrm rot="-10800000" flipH="1">
              <a:off x="16079180"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1" name="Freeform 81"/>
            <p:cNvSpPr/>
            <p:nvPr/>
          </p:nvSpPr>
          <p:spPr>
            <a:xfrm rot="-10800000">
              <a:off x="14111708"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2" name="Freeform 82"/>
            <p:cNvSpPr/>
            <p:nvPr/>
          </p:nvSpPr>
          <p:spPr>
            <a:xfrm rot="-10800000" flipH="1">
              <a:off x="1210198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3" name="Freeform 83"/>
            <p:cNvSpPr/>
            <p:nvPr/>
          </p:nvSpPr>
          <p:spPr>
            <a:xfrm>
              <a:off x="12089345"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4" name="Freeform 84"/>
            <p:cNvSpPr/>
            <p:nvPr/>
          </p:nvSpPr>
          <p:spPr>
            <a:xfrm flipH="1">
              <a:off x="14111708"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5" name="Freeform 85"/>
            <p:cNvSpPr/>
            <p:nvPr/>
          </p:nvSpPr>
          <p:spPr>
            <a:xfrm>
              <a:off x="16066157"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6" name="Freeform 86"/>
            <p:cNvSpPr/>
            <p:nvPr/>
          </p:nvSpPr>
          <p:spPr>
            <a:xfrm rot="-10800000">
              <a:off x="18103524"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grpSp>
      <p:sp>
        <p:nvSpPr>
          <p:cNvPr id="87" name="Freeform 87"/>
          <p:cNvSpPr/>
          <p:nvPr/>
        </p:nvSpPr>
        <p:spPr>
          <a:xfrm>
            <a:off x="1899252" y="608285"/>
            <a:ext cx="2989238" cy="4968263"/>
          </a:xfrm>
          <a:custGeom>
            <a:avLst/>
            <a:gdLst/>
            <a:ahLst/>
            <a:cxnLst/>
            <a:rect l="l" t="t" r="r" b="b"/>
            <a:pathLst>
              <a:path w="2989238" h="4968263">
                <a:moveTo>
                  <a:pt x="0" y="0"/>
                </a:moveTo>
                <a:lnTo>
                  <a:pt x="2989238" y="0"/>
                </a:lnTo>
                <a:lnTo>
                  <a:pt x="2989238" y="4968263"/>
                </a:lnTo>
                <a:lnTo>
                  <a:pt x="0" y="4968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8" name="Freeform 88"/>
          <p:cNvSpPr/>
          <p:nvPr/>
        </p:nvSpPr>
        <p:spPr>
          <a:xfrm>
            <a:off x="13211130" y="608285"/>
            <a:ext cx="3177618" cy="4968263"/>
          </a:xfrm>
          <a:custGeom>
            <a:avLst/>
            <a:gdLst/>
            <a:ahLst/>
            <a:cxnLst/>
            <a:rect l="l" t="t" r="r" b="b"/>
            <a:pathLst>
              <a:path w="3177618" h="4968263">
                <a:moveTo>
                  <a:pt x="0" y="0"/>
                </a:moveTo>
                <a:lnTo>
                  <a:pt x="3177618" y="0"/>
                </a:lnTo>
                <a:lnTo>
                  <a:pt x="3177618" y="4968263"/>
                </a:lnTo>
                <a:lnTo>
                  <a:pt x="0" y="49682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89" name="Group 89"/>
          <p:cNvGrpSpPr/>
          <p:nvPr/>
        </p:nvGrpSpPr>
        <p:grpSpPr>
          <a:xfrm>
            <a:off x="0" y="5143500"/>
            <a:ext cx="18288143" cy="5143500"/>
            <a:chOff x="0" y="0"/>
            <a:chExt cx="4816630" cy="1354667"/>
          </a:xfrm>
        </p:grpSpPr>
        <p:sp>
          <p:nvSpPr>
            <p:cNvPr id="90" name="Freeform 90"/>
            <p:cNvSpPr/>
            <p:nvPr/>
          </p:nvSpPr>
          <p:spPr>
            <a:xfrm>
              <a:off x="0" y="0"/>
              <a:ext cx="4816630" cy="1354667"/>
            </a:xfrm>
            <a:custGeom>
              <a:avLst/>
              <a:gdLst/>
              <a:ahLst/>
              <a:cxnLst/>
              <a:rect l="l" t="t" r="r" b="b"/>
              <a:pathLst>
                <a:path w="4816630" h="1354667">
                  <a:moveTo>
                    <a:pt x="0" y="0"/>
                  </a:moveTo>
                  <a:lnTo>
                    <a:pt x="4816630" y="0"/>
                  </a:lnTo>
                  <a:lnTo>
                    <a:pt x="4816630" y="1354667"/>
                  </a:lnTo>
                  <a:lnTo>
                    <a:pt x="0" y="1354667"/>
                  </a:lnTo>
                  <a:close/>
                </a:path>
              </a:pathLst>
            </a:custGeom>
            <a:solidFill>
              <a:srgbClr val="704A46"/>
            </a:solidFill>
          </p:spPr>
        </p:sp>
        <p:sp>
          <p:nvSpPr>
            <p:cNvPr id="91" name="TextBox 91"/>
            <p:cNvSpPr txBox="1"/>
            <p:nvPr/>
          </p:nvSpPr>
          <p:spPr>
            <a:xfrm>
              <a:off x="0" y="-85725"/>
              <a:ext cx="4816630" cy="1440392"/>
            </a:xfrm>
            <a:prstGeom prst="rect">
              <a:avLst/>
            </a:prstGeom>
          </p:spPr>
          <p:txBody>
            <a:bodyPr lIns="50800" tIns="50800" rIns="50800" bIns="50800" rtlCol="0" anchor="ctr"/>
            <a:lstStyle/>
            <a:p>
              <a:pPr algn="ctr">
                <a:lnSpc>
                  <a:spcPts val="2659"/>
                </a:lnSpc>
                <a:spcBef>
                  <a:spcPct val="0"/>
                </a:spcBef>
              </a:pPr>
              <a:endParaRPr/>
            </a:p>
          </p:txBody>
        </p:sp>
      </p:grpSp>
      <p:sp>
        <p:nvSpPr>
          <p:cNvPr id="92" name="TextBox 92"/>
          <p:cNvSpPr txBox="1"/>
          <p:nvPr/>
        </p:nvSpPr>
        <p:spPr>
          <a:xfrm>
            <a:off x="3581400" y="2022520"/>
            <a:ext cx="10460300" cy="1107996"/>
          </a:xfrm>
          <a:prstGeom prst="rect">
            <a:avLst/>
          </a:prstGeom>
        </p:spPr>
        <p:txBody>
          <a:bodyPr wrap="square" lIns="0" tIns="0" rIns="0" bIns="0" rtlCol="0" anchor="t">
            <a:spAutoFit/>
          </a:bodyPr>
          <a:lstStyle/>
          <a:p>
            <a:pPr algn="ctr">
              <a:spcBef>
                <a:spcPct val="0"/>
              </a:spcBef>
            </a:pPr>
            <a:r>
              <a:rPr lang="en-US" sz="7200" b="1" dirty="0" err="1">
                <a:solidFill>
                  <a:srgbClr val="704A46"/>
                </a:solidFill>
                <a:latin typeface="Agrandir Ultra-Bold"/>
                <a:ea typeface="Agrandir Ultra-Bold"/>
                <a:cs typeface="Agrandir Ultra-Bold"/>
                <a:sym typeface="Agrandir Ultra-Bold"/>
              </a:rPr>
              <a:t>Bertumbuh</a:t>
            </a:r>
            <a:r>
              <a:rPr lang="en-US" sz="7200" b="1" dirty="0">
                <a:solidFill>
                  <a:srgbClr val="704A46"/>
                </a:solidFill>
                <a:latin typeface="Agrandir Ultra-Bold"/>
                <a:ea typeface="Agrandir Ultra-Bold"/>
                <a:cs typeface="Agrandir Ultra-Bold"/>
                <a:sym typeface="Agrandir Ultra-Bold"/>
              </a:rPr>
              <a:t> </a:t>
            </a:r>
            <a:r>
              <a:rPr lang="en-US" sz="7200" b="1" dirty="0" err="1">
                <a:solidFill>
                  <a:srgbClr val="704A46"/>
                </a:solidFill>
                <a:latin typeface="Agrandir Ultra-Bold"/>
                <a:ea typeface="Agrandir Ultra-Bold"/>
                <a:cs typeface="Agrandir Ultra-Bold"/>
                <a:sym typeface="Agrandir Ultra-Bold"/>
              </a:rPr>
              <a:t>Menjadi</a:t>
            </a:r>
            <a:endParaRPr lang="en-US" sz="7200" b="1" dirty="0">
              <a:solidFill>
                <a:srgbClr val="704A46"/>
              </a:solidFill>
              <a:latin typeface="Agrandir Ultra-Bold"/>
              <a:ea typeface="Agrandir Ultra-Bold"/>
              <a:cs typeface="Agrandir Ultra-Bold"/>
              <a:sym typeface="Agrandir Ultra-Bold"/>
            </a:endParaRPr>
          </a:p>
        </p:txBody>
      </p:sp>
      <p:sp>
        <p:nvSpPr>
          <p:cNvPr id="93" name="TextBox 93"/>
          <p:cNvSpPr txBox="1"/>
          <p:nvPr/>
        </p:nvSpPr>
        <p:spPr>
          <a:xfrm>
            <a:off x="5196832" y="3130516"/>
            <a:ext cx="7894335" cy="1038361"/>
          </a:xfrm>
          <a:prstGeom prst="rect">
            <a:avLst/>
          </a:prstGeom>
        </p:spPr>
        <p:txBody>
          <a:bodyPr lIns="0" tIns="0" rIns="0" bIns="0" rtlCol="0" anchor="t">
            <a:spAutoFit/>
          </a:bodyPr>
          <a:lstStyle/>
          <a:p>
            <a:pPr algn="ctr">
              <a:lnSpc>
                <a:spcPts val="8386"/>
              </a:lnSpc>
              <a:spcBef>
                <a:spcPct val="0"/>
              </a:spcBef>
            </a:pPr>
            <a:r>
              <a:rPr lang="en-US" sz="5990" dirty="0" err="1">
                <a:solidFill>
                  <a:srgbClr val="704A46"/>
                </a:solidFill>
                <a:latin typeface="Pacifico"/>
                <a:ea typeface="Pacifico"/>
                <a:cs typeface="Pacifico"/>
                <a:sym typeface="Pacifico"/>
              </a:rPr>
              <a:t>Pemimpin</a:t>
            </a:r>
            <a:r>
              <a:rPr lang="en-US" sz="5990" dirty="0">
                <a:solidFill>
                  <a:srgbClr val="704A46"/>
                </a:solidFill>
                <a:latin typeface="Pacifico"/>
                <a:ea typeface="Pacifico"/>
                <a:cs typeface="Pacifico"/>
                <a:sym typeface="Pacifico"/>
              </a:rPr>
              <a:t> Diri </a:t>
            </a:r>
            <a:r>
              <a:rPr lang="en-US" sz="5990" dirty="0" err="1">
                <a:solidFill>
                  <a:srgbClr val="704A46"/>
                </a:solidFill>
                <a:latin typeface="Pacifico"/>
                <a:ea typeface="Pacifico"/>
                <a:cs typeface="Pacifico"/>
                <a:sym typeface="Pacifico"/>
              </a:rPr>
              <a:t>Sendiri</a:t>
            </a:r>
            <a:endParaRPr lang="en-US" sz="5990" dirty="0">
              <a:solidFill>
                <a:srgbClr val="704A46"/>
              </a:solidFill>
              <a:latin typeface="Pacifico"/>
              <a:ea typeface="Pacifico"/>
              <a:cs typeface="Pacifico"/>
              <a:sym typeface="Pacifico"/>
            </a:endParaRPr>
          </a:p>
        </p:txBody>
      </p:sp>
      <p:sp>
        <p:nvSpPr>
          <p:cNvPr id="95" name="TextBox 95"/>
          <p:cNvSpPr txBox="1"/>
          <p:nvPr/>
        </p:nvSpPr>
        <p:spPr>
          <a:xfrm>
            <a:off x="10429708" y="7265215"/>
            <a:ext cx="5543884" cy="1871345"/>
          </a:xfrm>
          <a:prstGeom prst="rect">
            <a:avLst/>
          </a:prstGeom>
        </p:spPr>
        <p:txBody>
          <a:bodyPr lIns="0" tIns="0" rIns="0" bIns="0" rtlCol="0" anchor="t">
            <a:spAutoFit/>
          </a:bodyPr>
          <a:lstStyle/>
          <a:p>
            <a:pPr marL="0" lvl="0" indent="0" algn="ctr">
              <a:lnSpc>
                <a:spcPts val="2875"/>
              </a:lnSpc>
            </a:pPr>
            <a:r>
              <a:rPr lang="en-US" sz="2300" dirty="0">
                <a:solidFill>
                  <a:srgbClr val="FAF1E4"/>
                </a:solidFill>
                <a:latin typeface="Agrandir"/>
                <a:ea typeface="Agrandir"/>
                <a:cs typeface="Agrandir"/>
                <a:sym typeface="Agrandir"/>
              </a:rPr>
              <a:t>That restaurant serves chicken sandwiches. I've had similar chicken sandwiches at another restaurant, and they didn't taste good, so I don't think theirs will be the best either.</a:t>
            </a:r>
          </a:p>
        </p:txBody>
      </p:sp>
      <p:sp>
        <p:nvSpPr>
          <p:cNvPr id="96" name="TextBox 96"/>
          <p:cNvSpPr txBox="1"/>
          <p:nvPr/>
        </p:nvSpPr>
        <p:spPr>
          <a:xfrm>
            <a:off x="2314408" y="6217740"/>
            <a:ext cx="5543884" cy="778803"/>
          </a:xfrm>
          <a:prstGeom prst="rect">
            <a:avLst/>
          </a:prstGeom>
        </p:spPr>
        <p:txBody>
          <a:bodyPr lIns="0" tIns="0" rIns="0" bIns="0" rtlCol="0" anchor="t">
            <a:spAutoFit/>
          </a:bodyPr>
          <a:lstStyle/>
          <a:p>
            <a:pPr algn="ctr">
              <a:lnSpc>
                <a:spcPts val="6289"/>
              </a:lnSpc>
              <a:spcBef>
                <a:spcPct val="0"/>
              </a:spcBef>
            </a:pPr>
            <a:r>
              <a:rPr lang="en-US" sz="4492" dirty="0">
                <a:solidFill>
                  <a:srgbClr val="FAF1E4"/>
                </a:solidFill>
                <a:latin typeface="Pacifico"/>
                <a:ea typeface="Pacifico"/>
                <a:cs typeface="Pacifico"/>
                <a:sym typeface="Pacifico"/>
              </a:rPr>
              <a:t>Tip</a:t>
            </a:r>
          </a:p>
        </p:txBody>
      </p:sp>
      <p:sp>
        <p:nvSpPr>
          <p:cNvPr id="97" name="TextBox 97"/>
          <p:cNvSpPr txBox="1"/>
          <p:nvPr/>
        </p:nvSpPr>
        <p:spPr>
          <a:xfrm>
            <a:off x="10429708" y="6217740"/>
            <a:ext cx="5543884" cy="752666"/>
          </a:xfrm>
          <a:prstGeom prst="rect">
            <a:avLst/>
          </a:prstGeom>
        </p:spPr>
        <p:txBody>
          <a:bodyPr lIns="0" tIns="0" rIns="0" bIns="0" rtlCol="0" anchor="t">
            <a:spAutoFit/>
          </a:bodyPr>
          <a:lstStyle/>
          <a:p>
            <a:pPr algn="ctr">
              <a:lnSpc>
                <a:spcPts val="6289"/>
              </a:lnSpc>
              <a:spcBef>
                <a:spcPct val="0"/>
              </a:spcBef>
            </a:pPr>
            <a:r>
              <a:rPr lang="en-US" sz="4492">
                <a:solidFill>
                  <a:srgbClr val="FAF1E4"/>
                </a:solidFill>
                <a:latin typeface="Pacifico"/>
                <a:ea typeface="Pacifico"/>
                <a:cs typeface="Pacifico"/>
                <a:sym typeface="Pacifico"/>
              </a:rPr>
              <a:t>Example</a:t>
            </a:r>
          </a:p>
        </p:txBody>
      </p:sp>
      <p:sp>
        <p:nvSpPr>
          <p:cNvPr id="98" name="TextBox 95">
            <a:extLst>
              <a:ext uri="{FF2B5EF4-FFF2-40B4-BE49-F238E27FC236}">
                <a16:creationId xmlns:a16="http://schemas.microsoft.com/office/drawing/2014/main" id="{ECBE7749-A8D2-44AF-2A3C-EB1511A27FCA}"/>
              </a:ext>
            </a:extLst>
          </p:cNvPr>
          <p:cNvSpPr txBox="1"/>
          <p:nvPr/>
        </p:nvSpPr>
        <p:spPr>
          <a:xfrm>
            <a:off x="1600200" y="7446323"/>
            <a:ext cx="5543884" cy="1101968"/>
          </a:xfrm>
          <a:prstGeom prst="rect">
            <a:avLst/>
          </a:prstGeom>
        </p:spPr>
        <p:txBody>
          <a:bodyPr lIns="0" tIns="0" rIns="0" bIns="0" rtlCol="0" anchor="t">
            <a:spAutoFit/>
          </a:bodyPr>
          <a:lstStyle/>
          <a:p>
            <a:pPr marL="0" lvl="0" indent="0" algn="ctr">
              <a:lnSpc>
                <a:spcPts val="2875"/>
              </a:lnSpc>
            </a:pPr>
            <a:r>
              <a:rPr lang="en-US" sz="2300" dirty="0" err="1">
                <a:solidFill>
                  <a:srgbClr val="FAF1E4"/>
                </a:solidFill>
                <a:latin typeface="Agrandir"/>
                <a:ea typeface="Agrandir"/>
                <a:cs typeface="Agrandir"/>
                <a:sym typeface="Agrandir"/>
              </a:rPr>
              <a:t>Ketahui</a:t>
            </a:r>
            <a:r>
              <a:rPr lang="en-US" sz="2300" dirty="0">
                <a:solidFill>
                  <a:srgbClr val="FAF1E4"/>
                </a:solidFill>
                <a:latin typeface="Agrandir"/>
                <a:ea typeface="Agrandir"/>
                <a:cs typeface="Agrandir"/>
                <a:sym typeface="Agrandir"/>
              </a:rPr>
              <a:t> </a:t>
            </a:r>
            <a:r>
              <a:rPr lang="en-US" sz="2300" dirty="0" err="1">
                <a:solidFill>
                  <a:srgbClr val="FAF1E4"/>
                </a:solidFill>
                <a:latin typeface="Agrandir"/>
                <a:ea typeface="Agrandir"/>
                <a:cs typeface="Agrandir"/>
                <a:sym typeface="Agrandir"/>
              </a:rPr>
              <a:t>kelebihan</a:t>
            </a:r>
            <a:r>
              <a:rPr lang="en-US" sz="2300" dirty="0">
                <a:solidFill>
                  <a:srgbClr val="FAF1E4"/>
                </a:solidFill>
                <a:latin typeface="Agrandir"/>
                <a:ea typeface="Agrandir"/>
                <a:cs typeface="Agrandir"/>
                <a:sym typeface="Agrandir"/>
              </a:rPr>
              <a:t> dan </a:t>
            </a:r>
            <a:r>
              <a:rPr lang="en-US" sz="2300" dirty="0" err="1">
                <a:solidFill>
                  <a:srgbClr val="FAF1E4"/>
                </a:solidFill>
                <a:latin typeface="Agrandir"/>
                <a:ea typeface="Agrandir"/>
                <a:cs typeface="Agrandir"/>
                <a:sym typeface="Agrandir"/>
              </a:rPr>
              <a:t>kekuranganmu</a:t>
            </a:r>
            <a:endParaRPr lang="en-US" sz="2300" dirty="0">
              <a:solidFill>
                <a:srgbClr val="FAF1E4"/>
              </a:solidFill>
              <a:latin typeface="Agrandir"/>
              <a:ea typeface="Agrandir"/>
              <a:cs typeface="Agrandir"/>
              <a:sym typeface="Agrandir"/>
            </a:endParaRPr>
          </a:p>
          <a:p>
            <a:pPr marL="0" lvl="0" indent="0" algn="ctr">
              <a:lnSpc>
                <a:spcPts val="2875"/>
              </a:lnSpc>
            </a:pPr>
            <a:endParaRPr lang="en-US" sz="2300" dirty="0">
              <a:solidFill>
                <a:srgbClr val="FAF1E4"/>
              </a:solidFill>
              <a:latin typeface="Agrandir"/>
              <a:ea typeface="Agrandir"/>
              <a:cs typeface="Agrandir"/>
              <a:sym typeface="Agrandir"/>
            </a:endParaRPr>
          </a:p>
          <a:p>
            <a:pPr marL="0" lvl="0" indent="0" algn="ctr">
              <a:lnSpc>
                <a:spcPts val="2875"/>
              </a:lnSpc>
            </a:pPr>
            <a:endParaRPr lang="en-US" sz="2300" dirty="0">
              <a:solidFill>
                <a:srgbClr val="FAF1E4"/>
              </a:solidFill>
              <a:latin typeface="Agrandir"/>
              <a:ea typeface="Agrandir"/>
              <a:cs typeface="Agrandir"/>
              <a:sym typeface="Agrandi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1E4"/>
        </a:solidFill>
        <a:effectLst/>
      </p:bgPr>
    </p:bg>
    <p:spTree>
      <p:nvGrpSpPr>
        <p:cNvPr id="1" name=""/>
        <p:cNvGrpSpPr/>
        <p:nvPr/>
      </p:nvGrpSpPr>
      <p:grpSpPr>
        <a:xfrm>
          <a:off x="0" y="0"/>
          <a:ext cx="0" cy="0"/>
          <a:chOff x="0" y="0"/>
          <a:chExt cx="0" cy="0"/>
        </a:xfrm>
      </p:grpSpPr>
      <p:grpSp>
        <p:nvGrpSpPr>
          <p:cNvPr id="2" name="Group 2"/>
          <p:cNvGrpSpPr/>
          <p:nvPr/>
        </p:nvGrpSpPr>
        <p:grpSpPr>
          <a:xfrm>
            <a:off x="0" y="-232141"/>
            <a:ext cx="18288143" cy="10751281"/>
            <a:chOff x="0" y="0"/>
            <a:chExt cx="24384191" cy="14335042"/>
          </a:xfrm>
        </p:grpSpPr>
        <p:sp>
          <p:nvSpPr>
            <p:cNvPr id="3" name="Freeform 3"/>
            <p:cNvSpPr/>
            <p:nvPr/>
          </p:nvSpPr>
          <p:spPr>
            <a:xfrm>
              <a:off x="64" y="0"/>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2024407"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 name="Freeform 5"/>
            <p:cNvSpPr/>
            <p:nvPr/>
          </p:nvSpPr>
          <p:spPr>
            <a:xfrm>
              <a:off x="4030356"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6054699"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 name="Freeform 7"/>
            <p:cNvSpPr/>
            <p:nvPr/>
          </p:nvSpPr>
          <p:spPr>
            <a:xfrm>
              <a:off x="805898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1008333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2089282"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0" name="Freeform 10"/>
            <p:cNvSpPr/>
            <p:nvPr/>
          </p:nvSpPr>
          <p:spPr>
            <a:xfrm flipH="1">
              <a:off x="14113625"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1" name="Freeform 11"/>
            <p:cNvSpPr/>
            <p:nvPr/>
          </p:nvSpPr>
          <p:spPr>
            <a:xfrm>
              <a:off x="16079117"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8103460"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3" name="Freeform 13"/>
            <p:cNvSpPr/>
            <p:nvPr/>
          </p:nvSpPr>
          <p:spPr>
            <a:xfrm>
              <a:off x="2010940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4" name="Freeform 14"/>
            <p:cNvSpPr/>
            <p:nvPr/>
          </p:nvSpPr>
          <p:spPr>
            <a:xfrm flipH="1">
              <a:off x="2213375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5" name="Freeform 15"/>
            <p:cNvSpPr/>
            <p:nvPr/>
          </p:nvSpPr>
          <p:spPr>
            <a:xfrm rot="-10800000">
              <a:off x="22133753"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H="1">
              <a:off x="20109409"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7" name="Freeform 17"/>
            <p:cNvSpPr/>
            <p:nvPr/>
          </p:nvSpPr>
          <p:spPr>
            <a:xfrm rot="-10800000" flipH="1">
              <a:off x="16079117"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8" name="Freeform 18"/>
            <p:cNvSpPr/>
            <p:nvPr/>
          </p:nvSpPr>
          <p:spPr>
            <a:xfrm rot="-10800000">
              <a:off x="14126325"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H="1">
              <a:off x="12101982"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0" name="Freeform 20"/>
            <p:cNvSpPr/>
            <p:nvPr/>
          </p:nvSpPr>
          <p:spPr>
            <a:xfrm rot="-10800000">
              <a:off x="10083074"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1" name="Freeform 21"/>
            <p:cNvSpPr/>
            <p:nvPr/>
          </p:nvSpPr>
          <p:spPr>
            <a:xfrm rot="-10800000" flipH="1">
              <a:off x="8058730"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2" name="Freeform 22"/>
            <p:cNvSpPr/>
            <p:nvPr/>
          </p:nvSpPr>
          <p:spPr>
            <a:xfrm rot="-10800000">
              <a:off x="6054699"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3" name="Freeform 23"/>
            <p:cNvSpPr/>
            <p:nvPr/>
          </p:nvSpPr>
          <p:spPr>
            <a:xfrm rot="-10800000" flipH="1">
              <a:off x="4030356"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4" name="Freeform 24"/>
            <p:cNvSpPr/>
            <p:nvPr/>
          </p:nvSpPr>
          <p:spPr>
            <a:xfrm rot="-10800000">
              <a:off x="202440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5" name="Freeform 25"/>
            <p:cNvSpPr/>
            <p:nvPr/>
          </p:nvSpPr>
          <p:spPr>
            <a:xfrm rot="-10800000" flipH="1">
              <a:off x="64" y="2020476"/>
              <a:ext cx="2250311" cy="2250311"/>
            </a:xfrm>
            <a:custGeom>
              <a:avLst/>
              <a:gdLst/>
              <a:ahLst/>
              <a:cxnLst/>
              <a:rect l="l" t="t" r="r" b="b"/>
              <a:pathLst>
                <a:path w="2250311" h="2250311">
                  <a:moveTo>
                    <a:pt x="2250310" y="0"/>
                  </a:moveTo>
                  <a:lnTo>
                    <a:pt x="0" y="0"/>
                  </a:lnTo>
                  <a:lnTo>
                    <a:pt x="0" y="2250311"/>
                  </a:lnTo>
                  <a:lnTo>
                    <a:pt x="2250310" y="2250311"/>
                  </a:lnTo>
                  <a:lnTo>
                    <a:pt x="225031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27"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7" name="Freeform 27"/>
            <p:cNvSpPr/>
            <p:nvPr/>
          </p:nvSpPr>
          <p:spPr>
            <a:xfrm flipH="1">
              <a:off x="2024471"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8" name="Freeform 28"/>
            <p:cNvSpPr/>
            <p:nvPr/>
          </p:nvSpPr>
          <p:spPr>
            <a:xfrm>
              <a:off x="4030419"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9" name="Freeform 29"/>
            <p:cNvSpPr/>
            <p:nvPr/>
          </p:nvSpPr>
          <p:spPr>
            <a:xfrm flipH="1">
              <a:off x="6054763"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0" name="Freeform 30"/>
            <p:cNvSpPr/>
            <p:nvPr/>
          </p:nvSpPr>
          <p:spPr>
            <a:xfrm>
              <a:off x="8059053"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1" name="Freeform 31"/>
            <p:cNvSpPr/>
            <p:nvPr/>
          </p:nvSpPr>
          <p:spPr>
            <a:xfrm flipH="1">
              <a:off x="18103524"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2" name="Freeform 32"/>
            <p:cNvSpPr/>
            <p:nvPr/>
          </p:nvSpPr>
          <p:spPr>
            <a:xfrm>
              <a:off x="20109472"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3" name="Freeform 33"/>
            <p:cNvSpPr/>
            <p:nvPr/>
          </p:nvSpPr>
          <p:spPr>
            <a:xfrm flipH="1">
              <a:off x="22133816"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4" name="Freeform 34"/>
            <p:cNvSpPr/>
            <p:nvPr/>
          </p:nvSpPr>
          <p:spPr>
            <a:xfrm rot="-10800000">
              <a:off x="2213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5" name="Freeform 35"/>
            <p:cNvSpPr/>
            <p:nvPr/>
          </p:nvSpPr>
          <p:spPr>
            <a:xfrm rot="-10800000" flipH="1">
              <a:off x="20109345"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6" name="Freeform 36"/>
            <p:cNvSpPr/>
            <p:nvPr/>
          </p:nvSpPr>
          <p:spPr>
            <a:xfrm rot="-10800000">
              <a:off x="1008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7" name="Freeform 37"/>
            <p:cNvSpPr/>
            <p:nvPr/>
          </p:nvSpPr>
          <p:spPr>
            <a:xfrm rot="-10800000" flipH="1">
              <a:off x="8072908"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8" name="Freeform 38"/>
            <p:cNvSpPr/>
            <p:nvPr/>
          </p:nvSpPr>
          <p:spPr>
            <a:xfrm rot="-10800000">
              <a:off x="6054636"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9" name="Freeform 39"/>
            <p:cNvSpPr/>
            <p:nvPr/>
          </p:nvSpPr>
          <p:spPr>
            <a:xfrm rot="-10800000" flipH="1">
              <a:off x="403029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0" name="Freeform 40"/>
            <p:cNvSpPr/>
            <p:nvPr/>
          </p:nvSpPr>
          <p:spPr>
            <a:xfrm rot="-10800000">
              <a:off x="2024344"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1" name="Freeform 41"/>
            <p:cNvSpPr/>
            <p:nvPr/>
          </p:nvSpPr>
          <p:spPr>
            <a:xfrm rot="-10800000" flipH="1">
              <a:off x="0"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2" name="Freeform 42"/>
            <p:cNvSpPr/>
            <p:nvPr/>
          </p:nvSpPr>
          <p:spPr>
            <a:xfrm>
              <a:off x="64" y="8044562"/>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3" name="Freeform 43"/>
            <p:cNvSpPr/>
            <p:nvPr/>
          </p:nvSpPr>
          <p:spPr>
            <a:xfrm flipH="1">
              <a:off x="202440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4" name="Freeform 44"/>
            <p:cNvSpPr/>
            <p:nvPr/>
          </p:nvSpPr>
          <p:spPr>
            <a:xfrm>
              <a:off x="4030356"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5" name="Freeform 45"/>
            <p:cNvSpPr/>
            <p:nvPr/>
          </p:nvSpPr>
          <p:spPr>
            <a:xfrm flipH="1">
              <a:off x="605469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6" name="Freeform 46"/>
            <p:cNvSpPr/>
            <p:nvPr/>
          </p:nvSpPr>
          <p:spPr>
            <a:xfrm flipH="1">
              <a:off x="18103460"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7" name="Freeform 47"/>
            <p:cNvSpPr/>
            <p:nvPr/>
          </p:nvSpPr>
          <p:spPr>
            <a:xfrm>
              <a:off x="2010940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8" name="Freeform 48"/>
            <p:cNvSpPr/>
            <p:nvPr/>
          </p:nvSpPr>
          <p:spPr>
            <a:xfrm flipH="1">
              <a:off x="2213375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9" name="Freeform 49"/>
            <p:cNvSpPr/>
            <p:nvPr/>
          </p:nvSpPr>
          <p:spPr>
            <a:xfrm>
              <a:off x="8072908"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0" name="Freeform 50"/>
            <p:cNvSpPr/>
            <p:nvPr/>
          </p:nvSpPr>
          <p:spPr>
            <a:xfrm flipH="1">
              <a:off x="1008339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1" name="Freeform 51"/>
            <p:cNvSpPr/>
            <p:nvPr/>
          </p:nvSpPr>
          <p:spPr>
            <a:xfrm>
              <a:off x="12089345"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2" name="Freeform 52"/>
            <p:cNvSpPr/>
            <p:nvPr/>
          </p:nvSpPr>
          <p:spPr>
            <a:xfrm flipH="1">
              <a:off x="14113689"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3" name="Freeform 53"/>
            <p:cNvSpPr/>
            <p:nvPr/>
          </p:nvSpPr>
          <p:spPr>
            <a:xfrm>
              <a:off x="16079180"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4" name="Freeform 54"/>
            <p:cNvSpPr/>
            <p:nvPr/>
          </p:nvSpPr>
          <p:spPr>
            <a:xfrm rot="-10800000" flipH="1">
              <a:off x="16079053"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5" name="Freeform 55"/>
            <p:cNvSpPr/>
            <p:nvPr/>
          </p:nvSpPr>
          <p:spPr>
            <a:xfrm rot="-10800000">
              <a:off x="1411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6" name="Freeform 56"/>
            <p:cNvSpPr/>
            <p:nvPr/>
          </p:nvSpPr>
          <p:spPr>
            <a:xfrm rot="-10800000" flipH="1">
              <a:off x="1210198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7" name="Freeform 57"/>
            <p:cNvSpPr/>
            <p:nvPr/>
          </p:nvSpPr>
          <p:spPr>
            <a:xfrm>
              <a:off x="12101982"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8" name="Freeform 58"/>
            <p:cNvSpPr/>
            <p:nvPr/>
          </p:nvSpPr>
          <p:spPr>
            <a:xfrm flipH="1">
              <a:off x="1411368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9" name="Freeform 59"/>
            <p:cNvSpPr/>
            <p:nvPr/>
          </p:nvSpPr>
          <p:spPr>
            <a:xfrm>
              <a:off x="16066157"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0" name="Freeform 60"/>
            <p:cNvSpPr/>
            <p:nvPr/>
          </p:nvSpPr>
          <p:spPr>
            <a:xfrm rot="-10800000">
              <a:off x="18103460"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1" name="Freeform 61"/>
            <p:cNvSpPr/>
            <p:nvPr/>
          </p:nvSpPr>
          <p:spPr>
            <a:xfrm rot="-10800000">
              <a:off x="1810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2" name="Freeform 62"/>
            <p:cNvSpPr/>
            <p:nvPr/>
          </p:nvSpPr>
          <p:spPr>
            <a:xfrm flipH="1">
              <a:off x="10083397"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3" name="Freeform 63"/>
            <p:cNvSpPr/>
            <p:nvPr/>
          </p:nvSpPr>
          <p:spPr>
            <a:xfrm rot="-10800000">
              <a:off x="2213381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4" name="Freeform 64"/>
            <p:cNvSpPr/>
            <p:nvPr/>
          </p:nvSpPr>
          <p:spPr>
            <a:xfrm rot="-10800000" flipH="1">
              <a:off x="2010947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5" name="Freeform 65"/>
            <p:cNvSpPr/>
            <p:nvPr/>
          </p:nvSpPr>
          <p:spPr>
            <a:xfrm rot="-10800000">
              <a:off x="10083397"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6" name="Freeform 66"/>
            <p:cNvSpPr/>
            <p:nvPr/>
          </p:nvSpPr>
          <p:spPr>
            <a:xfrm rot="-10800000" flipH="1">
              <a:off x="8072908"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7" name="Freeform 67"/>
            <p:cNvSpPr/>
            <p:nvPr/>
          </p:nvSpPr>
          <p:spPr>
            <a:xfrm rot="-10800000">
              <a:off x="605463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8" name="Freeform 68"/>
            <p:cNvSpPr/>
            <p:nvPr/>
          </p:nvSpPr>
          <p:spPr>
            <a:xfrm rot="-10800000" flipH="1">
              <a:off x="4030419"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9" name="Freeform 69"/>
            <p:cNvSpPr/>
            <p:nvPr/>
          </p:nvSpPr>
          <p:spPr>
            <a:xfrm rot="-10800000">
              <a:off x="2024471"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0" name="Freeform 70"/>
            <p:cNvSpPr/>
            <p:nvPr/>
          </p:nvSpPr>
          <p:spPr>
            <a:xfrm rot="-10800000" flipH="1">
              <a:off x="127"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1" name="Freeform 71"/>
            <p:cNvSpPr/>
            <p:nvPr/>
          </p:nvSpPr>
          <p:spPr>
            <a:xfrm>
              <a:off x="191"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2" name="Freeform 72"/>
            <p:cNvSpPr/>
            <p:nvPr/>
          </p:nvSpPr>
          <p:spPr>
            <a:xfrm flipH="1">
              <a:off x="2024534"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3" name="Freeform 73"/>
            <p:cNvSpPr/>
            <p:nvPr/>
          </p:nvSpPr>
          <p:spPr>
            <a:xfrm>
              <a:off x="4030483"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4" name="Freeform 74"/>
            <p:cNvSpPr/>
            <p:nvPr/>
          </p:nvSpPr>
          <p:spPr>
            <a:xfrm flipH="1">
              <a:off x="6054826"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5" name="Freeform 75"/>
            <p:cNvSpPr/>
            <p:nvPr/>
          </p:nvSpPr>
          <p:spPr>
            <a:xfrm flipH="1">
              <a:off x="18090501"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6" name="Freeform 76"/>
            <p:cNvSpPr/>
            <p:nvPr/>
          </p:nvSpPr>
          <p:spPr>
            <a:xfrm>
              <a:off x="2010953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7" name="Freeform 77"/>
            <p:cNvSpPr/>
            <p:nvPr/>
          </p:nvSpPr>
          <p:spPr>
            <a:xfrm flipH="1">
              <a:off x="2213388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8" name="Freeform 78"/>
            <p:cNvSpPr/>
            <p:nvPr/>
          </p:nvSpPr>
          <p:spPr>
            <a:xfrm>
              <a:off x="8072908"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9" name="Freeform 79"/>
            <p:cNvSpPr/>
            <p:nvPr/>
          </p:nvSpPr>
          <p:spPr>
            <a:xfrm flipH="1">
              <a:off x="10083397"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0" name="Freeform 80"/>
            <p:cNvSpPr/>
            <p:nvPr/>
          </p:nvSpPr>
          <p:spPr>
            <a:xfrm rot="-10800000" flipH="1">
              <a:off x="16079180"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1" name="Freeform 81"/>
            <p:cNvSpPr/>
            <p:nvPr/>
          </p:nvSpPr>
          <p:spPr>
            <a:xfrm rot="-10800000">
              <a:off x="14111708"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2" name="Freeform 82"/>
            <p:cNvSpPr/>
            <p:nvPr/>
          </p:nvSpPr>
          <p:spPr>
            <a:xfrm rot="-10800000" flipH="1">
              <a:off x="1210198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3" name="Freeform 83"/>
            <p:cNvSpPr/>
            <p:nvPr/>
          </p:nvSpPr>
          <p:spPr>
            <a:xfrm>
              <a:off x="12089345"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4" name="Freeform 84"/>
            <p:cNvSpPr/>
            <p:nvPr/>
          </p:nvSpPr>
          <p:spPr>
            <a:xfrm flipH="1">
              <a:off x="14111708"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5" name="Freeform 85"/>
            <p:cNvSpPr/>
            <p:nvPr/>
          </p:nvSpPr>
          <p:spPr>
            <a:xfrm>
              <a:off x="16066157"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6" name="Freeform 86"/>
            <p:cNvSpPr/>
            <p:nvPr/>
          </p:nvSpPr>
          <p:spPr>
            <a:xfrm rot="-10800000">
              <a:off x="18103524"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grpSp>
      <p:grpSp>
        <p:nvGrpSpPr>
          <p:cNvPr id="87" name="Group 87"/>
          <p:cNvGrpSpPr/>
          <p:nvPr/>
        </p:nvGrpSpPr>
        <p:grpSpPr>
          <a:xfrm>
            <a:off x="0" y="0"/>
            <a:ext cx="18288143" cy="5143500"/>
            <a:chOff x="0" y="0"/>
            <a:chExt cx="4816630" cy="1354667"/>
          </a:xfrm>
        </p:grpSpPr>
        <p:sp>
          <p:nvSpPr>
            <p:cNvPr id="88" name="Freeform 88"/>
            <p:cNvSpPr/>
            <p:nvPr/>
          </p:nvSpPr>
          <p:spPr>
            <a:xfrm>
              <a:off x="0" y="0"/>
              <a:ext cx="4816630" cy="1354667"/>
            </a:xfrm>
            <a:custGeom>
              <a:avLst/>
              <a:gdLst/>
              <a:ahLst/>
              <a:cxnLst/>
              <a:rect l="l" t="t" r="r" b="b"/>
              <a:pathLst>
                <a:path w="4816630" h="1354667">
                  <a:moveTo>
                    <a:pt x="0" y="0"/>
                  </a:moveTo>
                  <a:lnTo>
                    <a:pt x="4816630" y="0"/>
                  </a:lnTo>
                  <a:lnTo>
                    <a:pt x="4816630" y="1354667"/>
                  </a:lnTo>
                  <a:lnTo>
                    <a:pt x="0" y="1354667"/>
                  </a:lnTo>
                  <a:close/>
                </a:path>
              </a:pathLst>
            </a:custGeom>
            <a:solidFill>
              <a:srgbClr val="704A46"/>
            </a:solidFill>
          </p:spPr>
        </p:sp>
        <p:sp>
          <p:nvSpPr>
            <p:cNvPr id="89" name="TextBox 89"/>
            <p:cNvSpPr txBox="1"/>
            <p:nvPr/>
          </p:nvSpPr>
          <p:spPr>
            <a:xfrm>
              <a:off x="0" y="-85725"/>
              <a:ext cx="4816630" cy="1440392"/>
            </a:xfrm>
            <a:prstGeom prst="rect">
              <a:avLst/>
            </a:prstGeom>
          </p:spPr>
          <p:txBody>
            <a:bodyPr lIns="50800" tIns="50800" rIns="50800" bIns="50800" rtlCol="0" anchor="ctr"/>
            <a:lstStyle/>
            <a:p>
              <a:pPr algn="ctr">
                <a:lnSpc>
                  <a:spcPts val="2659"/>
                </a:lnSpc>
                <a:spcBef>
                  <a:spcPct val="0"/>
                </a:spcBef>
              </a:pPr>
              <a:endParaRPr/>
            </a:p>
          </p:txBody>
        </p:sp>
      </p:grpSp>
      <p:sp>
        <p:nvSpPr>
          <p:cNvPr id="90" name="Freeform 90"/>
          <p:cNvSpPr/>
          <p:nvPr/>
        </p:nvSpPr>
        <p:spPr>
          <a:xfrm flipH="1">
            <a:off x="2031739" y="608285"/>
            <a:ext cx="2724264" cy="4514088"/>
          </a:xfrm>
          <a:custGeom>
            <a:avLst/>
            <a:gdLst/>
            <a:ahLst/>
            <a:cxnLst/>
            <a:rect l="l" t="t" r="r" b="b"/>
            <a:pathLst>
              <a:path w="2724264" h="4514088">
                <a:moveTo>
                  <a:pt x="2724264" y="0"/>
                </a:moveTo>
                <a:lnTo>
                  <a:pt x="0" y="0"/>
                </a:lnTo>
                <a:lnTo>
                  <a:pt x="0" y="4514088"/>
                </a:lnTo>
                <a:lnTo>
                  <a:pt x="2724264" y="4514088"/>
                </a:lnTo>
                <a:lnTo>
                  <a:pt x="2724264" y="0"/>
                </a:lnTo>
                <a:close/>
              </a:path>
            </a:pathLst>
          </a:custGeom>
          <a:blipFill>
            <a:blip r:embed="rId4">
              <a:extLst>
                <a:ext uri="{96DAC541-7B7A-43D3-8B79-37D633B846F1}">
                  <asvg:svgBlip xmlns:asvg="http://schemas.microsoft.com/office/drawing/2016/SVG/main" r:embed="rId5"/>
                </a:ext>
              </a:extLst>
            </a:blip>
            <a:stretch>
              <a:fillRect b="-10061"/>
            </a:stretch>
          </a:blipFill>
        </p:spPr>
      </p:sp>
      <p:sp>
        <p:nvSpPr>
          <p:cNvPr id="91" name="Freeform 91"/>
          <p:cNvSpPr/>
          <p:nvPr/>
        </p:nvSpPr>
        <p:spPr>
          <a:xfrm flipH="1">
            <a:off x="13529389" y="608285"/>
            <a:ext cx="3459954" cy="4514088"/>
          </a:xfrm>
          <a:custGeom>
            <a:avLst/>
            <a:gdLst/>
            <a:ahLst/>
            <a:cxnLst/>
            <a:rect l="l" t="t" r="r" b="b"/>
            <a:pathLst>
              <a:path w="3459954" h="4514088">
                <a:moveTo>
                  <a:pt x="3459955" y="0"/>
                </a:moveTo>
                <a:lnTo>
                  <a:pt x="0" y="0"/>
                </a:lnTo>
                <a:lnTo>
                  <a:pt x="0" y="4514088"/>
                </a:lnTo>
                <a:lnTo>
                  <a:pt x="3459955" y="4514088"/>
                </a:lnTo>
                <a:lnTo>
                  <a:pt x="3459955" y="0"/>
                </a:lnTo>
                <a:close/>
              </a:path>
            </a:pathLst>
          </a:custGeom>
          <a:blipFill>
            <a:blip r:embed="rId6">
              <a:extLst>
                <a:ext uri="{96DAC541-7B7A-43D3-8B79-37D633B846F1}">
                  <asvg:svgBlip xmlns:asvg="http://schemas.microsoft.com/office/drawing/2016/SVG/main" r:embed="rId7"/>
                </a:ext>
              </a:extLst>
            </a:blip>
            <a:stretch>
              <a:fillRect b="-17618"/>
            </a:stretch>
          </a:blipFill>
        </p:spPr>
      </p:sp>
      <p:sp>
        <p:nvSpPr>
          <p:cNvPr id="92" name="TextBox 92"/>
          <p:cNvSpPr txBox="1"/>
          <p:nvPr/>
        </p:nvSpPr>
        <p:spPr>
          <a:xfrm>
            <a:off x="4398700" y="1305858"/>
            <a:ext cx="9490600" cy="2340731"/>
          </a:xfrm>
          <a:prstGeom prst="rect">
            <a:avLst/>
          </a:prstGeom>
        </p:spPr>
        <p:txBody>
          <a:bodyPr lIns="0" tIns="0" rIns="0" bIns="0" rtlCol="0" anchor="t">
            <a:spAutoFit/>
          </a:bodyPr>
          <a:lstStyle/>
          <a:p>
            <a:pPr algn="ctr">
              <a:lnSpc>
                <a:spcPts val="16408"/>
              </a:lnSpc>
              <a:spcBef>
                <a:spcPct val="0"/>
              </a:spcBef>
            </a:pPr>
            <a:r>
              <a:rPr lang="en-US" sz="11720">
                <a:solidFill>
                  <a:srgbClr val="FAF1E4"/>
                </a:solidFill>
                <a:latin typeface="Agrandir"/>
                <a:ea typeface="Agrandir"/>
                <a:cs typeface="Agrandir"/>
                <a:sym typeface="Agrandir"/>
              </a:rPr>
              <a:t>SLIPPERY</a:t>
            </a:r>
          </a:p>
        </p:txBody>
      </p:sp>
      <p:sp>
        <p:nvSpPr>
          <p:cNvPr id="93" name="TextBox 93"/>
          <p:cNvSpPr txBox="1"/>
          <p:nvPr/>
        </p:nvSpPr>
        <p:spPr>
          <a:xfrm>
            <a:off x="5196904" y="3396685"/>
            <a:ext cx="7894335" cy="1009889"/>
          </a:xfrm>
          <a:prstGeom prst="rect">
            <a:avLst/>
          </a:prstGeom>
        </p:spPr>
        <p:txBody>
          <a:bodyPr lIns="0" tIns="0" rIns="0" bIns="0" rtlCol="0" anchor="t">
            <a:spAutoFit/>
          </a:bodyPr>
          <a:lstStyle/>
          <a:p>
            <a:pPr algn="ctr">
              <a:lnSpc>
                <a:spcPts val="8386"/>
              </a:lnSpc>
              <a:spcBef>
                <a:spcPct val="0"/>
              </a:spcBef>
            </a:pPr>
            <a:r>
              <a:rPr lang="en-US" sz="5990">
                <a:solidFill>
                  <a:srgbClr val="FAF1E4"/>
                </a:solidFill>
                <a:latin typeface="Pacifico"/>
                <a:ea typeface="Pacifico"/>
                <a:cs typeface="Pacifico"/>
                <a:sym typeface="Pacifico"/>
              </a:rPr>
              <a:t>Slope</a:t>
            </a:r>
          </a:p>
        </p:txBody>
      </p:sp>
      <p:sp>
        <p:nvSpPr>
          <p:cNvPr id="94" name="TextBox 94"/>
          <p:cNvSpPr txBox="1"/>
          <p:nvPr/>
        </p:nvSpPr>
        <p:spPr>
          <a:xfrm>
            <a:off x="2314408" y="6903265"/>
            <a:ext cx="5543884" cy="2233295"/>
          </a:xfrm>
          <a:prstGeom prst="rect">
            <a:avLst/>
          </a:prstGeom>
        </p:spPr>
        <p:txBody>
          <a:bodyPr lIns="0" tIns="0" rIns="0" bIns="0" rtlCol="0" anchor="t">
            <a:spAutoFit/>
          </a:bodyPr>
          <a:lstStyle/>
          <a:p>
            <a:pPr marL="0" lvl="0" indent="0" algn="ctr">
              <a:lnSpc>
                <a:spcPts val="2875"/>
              </a:lnSpc>
              <a:spcBef>
                <a:spcPct val="0"/>
              </a:spcBef>
            </a:pPr>
            <a:r>
              <a:rPr lang="en-US" sz="2300" b="1" u="none" strike="noStrike">
                <a:solidFill>
                  <a:srgbClr val="704A46"/>
                </a:solidFill>
                <a:latin typeface="Agrandir Medium"/>
                <a:ea typeface="Agrandir Medium"/>
                <a:cs typeface="Agrandir Medium"/>
                <a:sym typeface="Agrandir Medium"/>
              </a:rPr>
              <a:t>In this fallacy, a person asserts that one occurrence leads to another, and so on, until a terrible conclusion is reached. Each step or occurrence in the flawed reasoning gets increasingly implausible.</a:t>
            </a:r>
          </a:p>
        </p:txBody>
      </p:sp>
      <p:sp>
        <p:nvSpPr>
          <p:cNvPr id="95" name="TextBox 95"/>
          <p:cNvSpPr txBox="1"/>
          <p:nvPr/>
        </p:nvSpPr>
        <p:spPr>
          <a:xfrm>
            <a:off x="10333567" y="6903265"/>
            <a:ext cx="5736165" cy="2233295"/>
          </a:xfrm>
          <a:prstGeom prst="rect">
            <a:avLst/>
          </a:prstGeom>
        </p:spPr>
        <p:txBody>
          <a:bodyPr lIns="0" tIns="0" rIns="0" bIns="0" rtlCol="0" anchor="t">
            <a:spAutoFit/>
          </a:bodyPr>
          <a:lstStyle/>
          <a:p>
            <a:pPr marL="0" lvl="0" indent="0" algn="ctr">
              <a:lnSpc>
                <a:spcPts val="2875"/>
              </a:lnSpc>
              <a:spcBef>
                <a:spcPct val="0"/>
              </a:spcBef>
            </a:pPr>
            <a:r>
              <a:rPr lang="en-US" sz="2300" b="1" u="none" strike="noStrike">
                <a:solidFill>
                  <a:srgbClr val="704A46"/>
                </a:solidFill>
                <a:latin typeface="Agrandir Medium"/>
                <a:ea typeface="Agrandir Medium"/>
                <a:cs typeface="Agrandir Medium"/>
                <a:sym typeface="Agrandir Medium"/>
              </a:rPr>
              <a:t>If I don't turn in this essay on time, my teacher will give me a failing grade. If I get a failing grade, I might fail the subject. If I fail the subject, I have to take it again next year. If I can't do that, I won't be able to graduate on time.</a:t>
            </a:r>
          </a:p>
        </p:txBody>
      </p:sp>
      <p:sp>
        <p:nvSpPr>
          <p:cNvPr id="96" name="TextBox 96"/>
          <p:cNvSpPr txBox="1"/>
          <p:nvPr/>
        </p:nvSpPr>
        <p:spPr>
          <a:xfrm>
            <a:off x="2314408" y="5855790"/>
            <a:ext cx="5543884" cy="758460"/>
          </a:xfrm>
          <a:prstGeom prst="rect">
            <a:avLst/>
          </a:prstGeom>
        </p:spPr>
        <p:txBody>
          <a:bodyPr lIns="0" tIns="0" rIns="0" bIns="0" rtlCol="0" anchor="t">
            <a:spAutoFit/>
          </a:bodyPr>
          <a:lstStyle/>
          <a:p>
            <a:pPr algn="ctr">
              <a:lnSpc>
                <a:spcPts val="6289"/>
              </a:lnSpc>
              <a:spcBef>
                <a:spcPct val="0"/>
              </a:spcBef>
            </a:pPr>
            <a:r>
              <a:rPr lang="en-US" sz="4492">
                <a:solidFill>
                  <a:srgbClr val="704A46"/>
                </a:solidFill>
                <a:latin typeface="Pacifico"/>
                <a:ea typeface="Pacifico"/>
                <a:cs typeface="Pacifico"/>
                <a:sym typeface="Pacifico"/>
              </a:rPr>
              <a:t>What is it?</a:t>
            </a:r>
          </a:p>
        </p:txBody>
      </p:sp>
      <p:sp>
        <p:nvSpPr>
          <p:cNvPr id="97" name="TextBox 97"/>
          <p:cNvSpPr txBox="1"/>
          <p:nvPr/>
        </p:nvSpPr>
        <p:spPr>
          <a:xfrm>
            <a:off x="10429708" y="5855790"/>
            <a:ext cx="5543884" cy="758460"/>
          </a:xfrm>
          <a:prstGeom prst="rect">
            <a:avLst/>
          </a:prstGeom>
        </p:spPr>
        <p:txBody>
          <a:bodyPr lIns="0" tIns="0" rIns="0" bIns="0" rtlCol="0" anchor="t">
            <a:spAutoFit/>
          </a:bodyPr>
          <a:lstStyle/>
          <a:p>
            <a:pPr algn="ctr">
              <a:lnSpc>
                <a:spcPts val="6289"/>
              </a:lnSpc>
              <a:spcBef>
                <a:spcPct val="0"/>
              </a:spcBef>
            </a:pPr>
            <a:r>
              <a:rPr lang="en-US" sz="4492">
                <a:solidFill>
                  <a:srgbClr val="704A46"/>
                </a:solidFill>
                <a:latin typeface="Pacifico"/>
                <a:ea typeface="Pacifico"/>
                <a:cs typeface="Pacifico"/>
                <a:sym typeface="Pacifico"/>
              </a:rPr>
              <a:t>Example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1E4"/>
        </a:solidFill>
        <a:effectLst/>
      </p:bgPr>
    </p:bg>
    <p:spTree>
      <p:nvGrpSpPr>
        <p:cNvPr id="1" name=""/>
        <p:cNvGrpSpPr/>
        <p:nvPr/>
      </p:nvGrpSpPr>
      <p:grpSpPr>
        <a:xfrm>
          <a:off x="0" y="0"/>
          <a:ext cx="0" cy="0"/>
          <a:chOff x="0" y="0"/>
          <a:chExt cx="0" cy="0"/>
        </a:xfrm>
      </p:grpSpPr>
      <p:grpSp>
        <p:nvGrpSpPr>
          <p:cNvPr id="2" name="Group 2"/>
          <p:cNvGrpSpPr/>
          <p:nvPr/>
        </p:nvGrpSpPr>
        <p:grpSpPr>
          <a:xfrm>
            <a:off x="0" y="-232141"/>
            <a:ext cx="18288143" cy="10751281"/>
            <a:chOff x="0" y="0"/>
            <a:chExt cx="24384191" cy="14335042"/>
          </a:xfrm>
        </p:grpSpPr>
        <p:sp>
          <p:nvSpPr>
            <p:cNvPr id="3" name="Freeform 3"/>
            <p:cNvSpPr/>
            <p:nvPr/>
          </p:nvSpPr>
          <p:spPr>
            <a:xfrm>
              <a:off x="64" y="0"/>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2024407"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 name="Freeform 5"/>
            <p:cNvSpPr/>
            <p:nvPr/>
          </p:nvSpPr>
          <p:spPr>
            <a:xfrm>
              <a:off x="4030356"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6054699"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 name="Freeform 7"/>
            <p:cNvSpPr/>
            <p:nvPr/>
          </p:nvSpPr>
          <p:spPr>
            <a:xfrm>
              <a:off x="805898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1008333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2089282"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0" name="Freeform 10"/>
            <p:cNvSpPr/>
            <p:nvPr/>
          </p:nvSpPr>
          <p:spPr>
            <a:xfrm flipH="1">
              <a:off x="14113625"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1" name="Freeform 11"/>
            <p:cNvSpPr/>
            <p:nvPr/>
          </p:nvSpPr>
          <p:spPr>
            <a:xfrm>
              <a:off x="16079117"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8103460"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3" name="Freeform 13"/>
            <p:cNvSpPr/>
            <p:nvPr/>
          </p:nvSpPr>
          <p:spPr>
            <a:xfrm>
              <a:off x="20109409" y="0"/>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4" name="Freeform 14"/>
            <p:cNvSpPr/>
            <p:nvPr/>
          </p:nvSpPr>
          <p:spPr>
            <a:xfrm flipH="1">
              <a:off x="22133753" y="0"/>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5" name="Freeform 15"/>
            <p:cNvSpPr/>
            <p:nvPr/>
          </p:nvSpPr>
          <p:spPr>
            <a:xfrm rot="-10800000">
              <a:off x="22133753"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flipH="1">
              <a:off x="20109409"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7" name="Freeform 17"/>
            <p:cNvSpPr/>
            <p:nvPr/>
          </p:nvSpPr>
          <p:spPr>
            <a:xfrm rot="-10800000" flipH="1">
              <a:off x="16079117"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8" name="Freeform 18"/>
            <p:cNvSpPr/>
            <p:nvPr/>
          </p:nvSpPr>
          <p:spPr>
            <a:xfrm rot="-10800000">
              <a:off x="14126325"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19" name="Freeform 19"/>
            <p:cNvSpPr/>
            <p:nvPr/>
          </p:nvSpPr>
          <p:spPr>
            <a:xfrm rot="-10800000" flipH="1">
              <a:off x="12101982"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0" name="Freeform 20"/>
            <p:cNvSpPr/>
            <p:nvPr/>
          </p:nvSpPr>
          <p:spPr>
            <a:xfrm rot="-10800000">
              <a:off x="10083074"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1" name="Freeform 21"/>
            <p:cNvSpPr/>
            <p:nvPr/>
          </p:nvSpPr>
          <p:spPr>
            <a:xfrm rot="-10800000" flipH="1">
              <a:off x="8058730"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2" name="Freeform 22"/>
            <p:cNvSpPr/>
            <p:nvPr/>
          </p:nvSpPr>
          <p:spPr>
            <a:xfrm rot="-10800000">
              <a:off x="6054699"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3" name="Freeform 23"/>
            <p:cNvSpPr/>
            <p:nvPr/>
          </p:nvSpPr>
          <p:spPr>
            <a:xfrm rot="-10800000" flipH="1">
              <a:off x="4030356" y="2020476"/>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4" name="Freeform 24"/>
            <p:cNvSpPr/>
            <p:nvPr/>
          </p:nvSpPr>
          <p:spPr>
            <a:xfrm rot="-10800000">
              <a:off x="2024407"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5" name="Freeform 25"/>
            <p:cNvSpPr/>
            <p:nvPr/>
          </p:nvSpPr>
          <p:spPr>
            <a:xfrm rot="-10800000" flipH="1">
              <a:off x="64" y="2020476"/>
              <a:ext cx="2250311" cy="2250311"/>
            </a:xfrm>
            <a:custGeom>
              <a:avLst/>
              <a:gdLst/>
              <a:ahLst/>
              <a:cxnLst/>
              <a:rect l="l" t="t" r="r" b="b"/>
              <a:pathLst>
                <a:path w="2250311" h="2250311">
                  <a:moveTo>
                    <a:pt x="2250310" y="0"/>
                  </a:moveTo>
                  <a:lnTo>
                    <a:pt x="0" y="0"/>
                  </a:lnTo>
                  <a:lnTo>
                    <a:pt x="0" y="2250311"/>
                  </a:lnTo>
                  <a:lnTo>
                    <a:pt x="2250310" y="2250311"/>
                  </a:lnTo>
                  <a:lnTo>
                    <a:pt x="225031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6" name="Freeform 26"/>
            <p:cNvSpPr/>
            <p:nvPr/>
          </p:nvSpPr>
          <p:spPr>
            <a:xfrm>
              <a:off x="127"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7" name="Freeform 27"/>
            <p:cNvSpPr/>
            <p:nvPr/>
          </p:nvSpPr>
          <p:spPr>
            <a:xfrm flipH="1">
              <a:off x="2024471"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8" name="Freeform 28"/>
            <p:cNvSpPr/>
            <p:nvPr/>
          </p:nvSpPr>
          <p:spPr>
            <a:xfrm>
              <a:off x="4030419"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29" name="Freeform 29"/>
            <p:cNvSpPr/>
            <p:nvPr/>
          </p:nvSpPr>
          <p:spPr>
            <a:xfrm flipH="1">
              <a:off x="6054763"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0" name="Freeform 30"/>
            <p:cNvSpPr/>
            <p:nvPr/>
          </p:nvSpPr>
          <p:spPr>
            <a:xfrm>
              <a:off x="8059053"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1" name="Freeform 31"/>
            <p:cNvSpPr/>
            <p:nvPr/>
          </p:nvSpPr>
          <p:spPr>
            <a:xfrm flipH="1">
              <a:off x="18103524"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2" name="Freeform 32"/>
            <p:cNvSpPr/>
            <p:nvPr/>
          </p:nvSpPr>
          <p:spPr>
            <a:xfrm>
              <a:off x="20109472"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3" name="Freeform 33"/>
            <p:cNvSpPr/>
            <p:nvPr/>
          </p:nvSpPr>
          <p:spPr>
            <a:xfrm flipH="1">
              <a:off x="22133816"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4" name="Freeform 34"/>
            <p:cNvSpPr/>
            <p:nvPr/>
          </p:nvSpPr>
          <p:spPr>
            <a:xfrm rot="-10800000">
              <a:off x="2213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5" name="Freeform 35"/>
            <p:cNvSpPr/>
            <p:nvPr/>
          </p:nvSpPr>
          <p:spPr>
            <a:xfrm rot="-10800000" flipH="1">
              <a:off x="20109345"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6" name="Freeform 36"/>
            <p:cNvSpPr/>
            <p:nvPr/>
          </p:nvSpPr>
          <p:spPr>
            <a:xfrm rot="-10800000">
              <a:off x="1008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7" name="Freeform 37"/>
            <p:cNvSpPr/>
            <p:nvPr/>
          </p:nvSpPr>
          <p:spPr>
            <a:xfrm rot="-10800000" flipH="1">
              <a:off x="8072908"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8" name="Freeform 38"/>
            <p:cNvSpPr/>
            <p:nvPr/>
          </p:nvSpPr>
          <p:spPr>
            <a:xfrm rot="-10800000">
              <a:off x="6054636"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9" name="Freeform 39"/>
            <p:cNvSpPr/>
            <p:nvPr/>
          </p:nvSpPr>
          <p:spPr>
            <a:xfrm rot="-10800000" flipH="1">
              <a:off x="403029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0" name="Freeform 40"/>
            <p:cNvSpPr/>
            <p:nvPr/>
          </p:nvSpPr>
          <p:spPr>
            <a:xfrm rot="-10800000">
              <a:off x="2024344"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1" name="Freeform 41"/>
            <p:cNvSpPr/>
            <p:nvPr/>
          </p:nvSpPr>
          <p:spPr>
            <a:xfrm rot="-10800000" flipH="1">
              <a:off x="0"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2" name="Freeform 42"/>
            <p:cNvSpPr/>
            <p:nvPr/>
          </p:nvSpPr>
          <p:spPr>
            <a:xfrm>
              <a:off x="64" y="8044562"/>
              <a:ext cx="2250311" cy="2250311"/>
            </a:xfrm>
            <a:custGeom>
              <a:avLst/>
              <a:gdLst/>
              <a:ahLst/>
              <a:cxnLst/>
              <a:rect l="l" t="t" r="r" b="b"/>
              <a:pathLst>
                <a:path w="2250311" h="2250311">
                  <a:moveTo>
                    <a:pt x="0" y="0"/>
                  </a:moveTo>
                  <a:lnTo>
                    <a:pt x="2250310" y="0"/>
                  </a:lnTo>
                  <a:lnTo>
                    <a:pt x="2250310"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3" name="Freeform 43"/>
            <p:cNvSpPr/>
            <p:nvPr/>
          </p:nvSpPr>
          <p:spPr>
            <a:xfrm flipH="1">
              <a:off x="202440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4" name="Freeform 44"/>
            <p:cNvSpPr/>
            <p:nvPr/>
          </p:nvSpPr>
          <p:spPr>
            <a:xfrm>
              <a:off x="4030356"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5" name="Freeform 45"/>
            <p:cNvSpPr/>
            <p:nvPr/>
          </p:nvSpPr>
          <p:spPr>
            <a:xfrm flipH="1">
              <a:off x="605469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6" name="Freeform 46"/>
            <p:cNvSpPr/>
            <p:nvPr/>
          </p:nvSpPr>
          <p:spPr>
            <a:xfrm flipH="1">
              <a:off x="18103460"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7" name="Freeform 47"/>
            <p:cNvSpPr/>
            <p:nvPr/>
          </p:nvSpPr>
          <p:spPr>
            <a:xfrm>
              <a:off x="20109409"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8" name="Freeform 48"/>
            <p:cNvSpPr/>
            <p:nvPr/>
          </p:nvSpPr>
          <p:spPr>
            <a:xfrm flipH="1">
              <a:off x="22133753"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49" name="Freeform 49"/>
            <p:cNvSpPr/>
            <p:nvPr/>
          </p:nvSpPr>
          <p:spPr>
            <a:xfrm>
              <a:off x="8072908"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0" name="Freeform 50"/>
            <p:cNvSpPr/>
            <p:nvPr/>
          </p:nvSpPr>
          <p:spPr>
            <a:xfrm flipH="1">
              <a:off x="10083397"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1" name="Freeform 51"/>
            <p:cNvSpPr/>
            <p:nvPr/>
          </p:nvSpPr>
          <p:spPr>
            <a:xfrm>
              <a:off x="12089345"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2" name="Freeform 52"/>
            <p:cNvSpPr/>
            <p:nvPr/>
          </p:nvSpPr>
          <p:spPr>
            <a:xfrm flipH="1">
              <a:off x="14113689"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3" name="Freeform 53"/>
            <p:cNvSpPr/>
            <p:nvPr/>
          </p:nvSpPr>
          <p:spPr>
            <a:xfrm>
              <a:off x="16079180" y="401075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4" name="Freeform 54"/>
            <p:cNvSpPr/>
            <p:nvPr/>
          </p:nvSpPr>
          <p:spPr>
            <a:xfrm rot="-10800000" flipH="1">
              <a:off x="16079053"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5" name="Freeform 55"/>
            <p:cNvSpPr/>
            <p:nvPr/>
          </p:nvSpPr>
          <p:spPr>
            <a:xfrm rot="-10800000">
              <a:off x="14113689"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6" name="Freeform 56"/>
            <p:cNvSpPr/>
            <p:nvPr/>
          </p:nvSpPr>
          <p:spPr>
            <a:xfrm rot="-10800000" flipH="1">
              <a:off x="12101982" y="6054287"/>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7" name="Freeform 57"/>
            <p:cNvSpPr/>
            <p:nvPr/>
          </p:nvSpPr>
          <p:spPr>
            <a:xfrm>
              <a:off x="12101982"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8" name="Freeform 58"/>
            <p:cNvSpPr/>
            <p:nvPr/>
          </p:nvSpPr>
          <p:spPr>
            <a:xfrm flipH="1">
              <a:off x="14113689" y="804456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59" name="Freeform 59"/>
            <p:cNvSpPr/>
            <p:nvPr/>
          </p:nvSpPr>
          <p:spPr>
            <a:xfrm>
              <a:off x="16066157" y="8044562"/>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0" name="Freeform 60"/>
            <p:cNvSpPr/>
            <p:nvPr/>
          </p:nvSpPr>
          <p:spPr>
            <a:xfrm rot="-10800000">
              <a:off x="18103460" y="2020476"/>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1" name="Freeform 61"/>
            <p:cNvSpPr/>
            <p:nvPr/>
          </p:nvSpPr>
          <p:spPr>
            <a:xfrm rot="-10800000">
              <a:off x="18103397" y="6054287"/>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2" name="Freeform 62"/>
            <p:cNvSpPr/>
            <p:nvPr/>
          </p:nvSpPr>
          <p:spPr>
            <a:xfrm flipH="1">
              <a:off x="10083397" y="4010752"/>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3" name="Freeform 63"/>
            <p:cNvSpPr/>
            <p:nvPr/>
          </p:nvSpPr>
          <p:spPr>
            <a:xfrm rot="-10800000">
              <a:off x="2213381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4" name="Freeform 64"/>
            <p:cNvSpPr/>
            <p:nvPr/>
          </p:nvSpPr>
          <p:spPr>
            <a:xfrm rot="-10800000" flipH="1">
              <a:off x="2010947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5" name="Freeform 65"/>
            <p:cNvSpPr/>
            <p:nvPr/>
          </p:nvSpPr>
          <p:spPr>
            <a:xfrm rot="-10800000">
              <a:off x="10083397"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6" name="Freeform 66"/>
            <p:cNvSpPr/>
            <p:nvPr/>
          </p:nvSpPr>
          <p:spPr>
            <a:xfrm rot="-10800000" flipH="1">
              <a:off x="8072908"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7" name="Freeform 67"/>
            <p:cNvSpPr/>
            <p:nvPr/>
          </p:nvSpPr>
          <p:spPr>
            <a:xfrm rot="-10800000">
              <a:off x="6054636"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8" name="Freeform 68"/>
            <p:cNvSpPr/>
            <p:nvPr/>
          </p:nvSpPr>
          <p:spPr>
            <a:xfrm rot="-10800000" flipH="1">
              <a:off x="4030419"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69" name="Freeform 69"/>
            <p:cNvSpPr/>
            <p:nvPr/>
          </p:nvSpPr>
          <p:spPr>
            <a:xfrm rot="-10800000">
              <a:off x="2024471"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0" name="Freeform 70"/>
            <p:cNvSpPr/>
            <p:nvPr/>
          </p:nvSpPr>
          <p:spPr>
            <a:xfrm rot="-10800000" flipH="1">
              <a:off x="127"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1" name="Freeform 71"/>
            <p:cNvSpPr/>
            <p:nvPr/>
          </p:nvSpPr>
          <p:spPr>
            <a:xfrm>
              <a:off x="191"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2" name="Freeform 72"/>
            <p:cNvSpPr/>
            <p:nvPr/>
          </p:nvSpPr>
          <p:spPr>
            <a:xfrm flipH="1">
              <a:off x="2024534"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3" name="Freeform 73"/>
            <p:cNvSpPr/>
            <p:nvPr/>
          </p:nvSpPr>
          <p:spPr>
            <a:xfrm>
              <a:off x="4030483"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4" name="Freeform 74"/>
            <p:cNvSpPr/>
            <p:nvPr/>
          </p:nvSpPr>
          <p:spPr>
            <a:xfrm flipH="1">
              <a:off x="6054826"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5" name="Freeform 75"/>
            <p:cNvSpPr/>
            <p:nvPr/>
          </p:nvSpPr>
          <p:spPr>
            <a:xfrm flipH="1">
              <a:off x="18090501"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6" name="Freeform 76"/>
            <p:cNvSpPr/>
            <p:nvPr/>
          </p:nvSpPr>
          <p:spPr>
            <a:xfrm>
              <a:off x="20109536"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7" name="Freeform 77"/>
            <p:cNvSpPr/>
            <p:nvPr/>
          </p:nvSpPr>
          <p:spPr>
            <a:xfrm flipH="1">
              <a:off x="22133880"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8" name="Freeform 78"/>
            <p:cNvSpPr/>
            <p:nvPr/>
          </p:nvSpPr>
          <p:spPr>
            <a:xfrm>
              <a:off x="8072908"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79" name="Freeform 79"/>
            <p:cNvSpPr/>
            <p:nvPr/>
          </p:nvSpPr>
          <p:spPr>
            <a:xfrm flipH="1">
              <a:off x="10083397"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0" name="Freeform 80"/>
            <p:cNvSpPr/>
            <p:nvPr/>
          </p:nvSpPr>
          <p:spPr>
            <a:xfrm rot="-10800000" flipH="1">
              <a:off x="16079180"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1" name="Freeform 81"/>
            <p:cNvSpPr/>
            <p:nvPr/>
          </p:nvSpPr>
          <p:spPr>
            <a:xfrm rot="-10800000">
              <a:off x="14111708"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2" name="Freeform 82"/>
            <p:cNvSpPr/>
            <p:nvPr/>
          </p:nvSpPr>
          <p:spPr>
            <a:xfrm rot="-10800000" flipH="1">
              <a:off x="12101982" y="10094455"/>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3" name="Freeform 83"/>
            <p:cNvSpPr/>
            <p:nvPr/>
          </p:nvSpPr>
          <p:spPr>
            <a:xfrm>
              <a:off x="12089345"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4" name="Freeform 84"/>
            <p:cNvSpPr/>
            <p:nvPr/>
          </p:nvSpPr>
          <p:spPr>
            <a:xfrm flipH="1">
              <a:off x="14111708" y="12084731"/>
              <a:ext cx="2250311" cy="2250311"/>
            </a:xfrm>
            <a:custGeom>
              <a:avLst/>
              <a:gdLst/>
              <a:ahLst/>
              <a:cxnLst/>
              <a:rect l="l" t="t" r="r" b="b"/>
              <a:pathLst>
                <a:path w="2250311" h="2250311">
                  <a:moveTo>
                    <a:pt x="2250311" y="0"/>
                  </a:moveTo>
                  <a:lnTo>
                    <a:pt x="0" y="0"/>
                  </a:lnTo>
                  <a:lnTo>
                    <a:pt x="0" y="2250311"/>
                  </a:lnTo>
                  <a:lnTo>
                    <a:pt x="2250311" y="2250311"/>
                  </a:lnTo>
                  <a:lnTo>
                    <a:pt x="2250311"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5" name="Freeform 85"/>
            <p:cNvSpPr/>
            <p:nvPr/>
          </p:nvSpPr>
          <p:spPr>
            <a:xfrm>
              <a:off x="16066157" y="12084731"/>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86" name="Freeform 86"/>
            <p:cNvSpPr/>
            <p:nvPr/>
          </p:nvSpPr>
          <p:spPr>
            <a:xfrm rot="-10800000">
              <a:off x="18103524" y="10094455"/>
              <a:ext cx="2250311" cy="2250311"/>
            </a:xfrm>
            <a:custGeom>
              <a:avLst/>
              <a:gdLst/>
              <a:ahLst/>
              <a:cxnLst/>
              <a:rect l="l" t="t" r="r" b="b"/>
              <a:pathLst>
                <a:path w="2250311" h="2250311">
                  <a:moveTo>
                    <a:pt x="0" y="0"/>
                  </a:moveTo>
                  <a:lnTo>
                    <a:pt x="2250311" y="0"/>
                  </a:lnTo>
                  <a:lnTo>
                    <a:pt x="2250311" y="2250311"/>
                  </a:lnTo>
                  <a:lnTo>
                    <a:pt x="0" y="2250311"/>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grpSp>
      <p:sp>
        <p:nvSpPr>
          <p:cNvPr id="87" name="Freeform 87"/>
          <p:cNvSpPr/>
          <p:nvPr/>
        </p:nvSpPr>
        <p:spPr>
          <a:xfrm>
            <a:off x="13649993" y="608285"/>
            <a:ext cx="2299892" cy="4968263"/>
          </a:xfrm>
          <a:custGeom>
            <a:avLst/>
            <a:gdLst/>
            <a:ahLst/>
            <a:cxnLst/>
            <a:rect l="l" t="t" r="r" b="b"/>
            <a:pathLst>
              <a:path w="2299892" h="4968263">
                <a:moveTo>
                  <a:pt x="0" y="0"/>
                </a:moveTo>
                <a:lnTo>
                  <a:pt x="2299892" y="0"/>
                </a:lnTo>
                <a:lnTo>
                  <a:pt x="2299892" y="4968263"/>
                </a:lnTo>
                <a:lnTo>
                  <a:pt x="0" y="4968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8" name="Freeform 88"/>
          <p:cNvSpPr/>
          <p:nvPr/>
        </p:nvSpPr>
        <p:spPr>
          <a:xfrm>
            <a:off x="1780385" y="608285"/>
            <a:ext cx="3305965" cy="4968263"/>
          </a:xfrm>
          <a:custGeom>
            <a:avLst/>
            <a:gdLst/>
            <a:ahLst/>
            <a:cxnLst/>
            <a:rect l="l" t="t" r="r" b="b"/>
            <a:pathLst>
              <a:path w="3305965" h="4968263">
                <a:moveTo>
                  <a:pt x="0" y="0"/>
                </a:moveTo>
                <a:lnTo>
                  <a:pt x="3305965" y="0"/>
                </a:lnTo>
                <a:lnTo>
                  <a:pt x="3305965" y="4968263"/>
                </a:lnTo>
                <a:lnTo>
                  <a:pt x="0" y="49682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89" name="Group 89"/>
          <p:cNvGrpSpPr/>
          <p:nvPr/>
        </p:nvGrpSpPr>
        <p:grpSpPr>
          <a:xfrm>
            <a:off x="0" y="5143500"/>
            <a:ext cx="18288143" cy="5143500"/>
            <a:chOff x="0" y="0"/>
            <a:chExt cx="4816630" cy="1354667"/>
          </a:xfrm>
        </p:grpSpPr>
        <p:sp>
          <p:nvSpPr>
            <p:cNvPr id="90" name="Freeform 90"/>
            <p:cNvSpPr/>
            <p:nvPr/>
          </p:nvSpPr>
          <p:spPr>
            <a:xfrm>
              <a:off x="0" y="0"/>
              <a:ext cx="4816630" cy="1354667"/>
            </a:xfrm>
            <a:custGeom>
              <a:avLst/>
              <a:gdLst/>
              <a:ahLst/>
              <a:cxnLst/>
              <a:rect l="l" t="t" r="r" b="b"/>
              <a:pathLst>
                <a:path w="4816630" h="1354667">
                  <a:moveTo>
                    <a:pt x="0" y="0"/>
                  </a:moveTo>
                  <a:lnTo>
                    <a:pt x="4816630" y="0"/>
                  </a:lnTo>
                  <a:lnTo>
                    <a:pt x="4816630" y="1354667"/>
                  </a:lnTo>
                  <a:lnTo>
                    <a:pt x="0" y="1354667"/>
                  </a:lnTo>
                  <a:close/>
                </a:path>
              </a:pathLst>
            </a:custGeom>
            <a:solidFill>
              <a:srgbClr val="704A46"/>
            </a:solidFill>
          </p:spPr>
        </p:sp>
        <p:sp>
          <p:nvSpPr>
            <p:cNvPr id="91" name="TextBox 91"/>
            <p:cNvSpPr txBox="1"/>
            <p:nvPr/>
          </p:nvSpPr>
          <p:spPr>
            <a:xfrm>
              <a:off x="0" y="-85725"/>
              <a:ext cx="4816630" cy="1440392"/>
            </a:xfrm>
            <a:prstGeom prst="rect">
              <a:avLst/>
            </a:prstGeom>
          </p:spPr>
          <p:txBody>
            <a:bodyPr lIns="50800" tIns="50800" rIns="50800" bIns="50800" rtlCol="0" anchor="ctr"/>
            <a:lstStyle/>
            <a:p>
              <a:pPr algn="ctr">
                <a:lnSpc>
                  <a:spcPts val="2659"/>
                </a:lnSpc>
                <a:spcBef>
                  <a:spcPct val="0"/>
                </a:spcBef>
              </a:pPr>
              <a:endParaRPr/>
            </a:p>
          </p:txBody>
        </p:sp>
      </p:grpSp>
      <p:sp>
        <p:nvSpPr>
          <p:cNvPr id="92" name="TextBox 92"/>
          <p:cNvSpPr txBox="1"/>
          <p:nvPr/>
        </p:nvSpPr>
        <p:spPr>
          <a:xfrm>
            <a:off x="4398700" y="1305858"/>
            <a:ext cx="9490600" cy="2340731"/>
          </a:xfrm>
          <a:prstGeom prst="rect">
            <a:avLst/>
          </a:prstGeom>
        </p:spPr>
        <p:txBody>
          <a:bodyPr lIns="0" tIns="0" rIns="0" bIns="0" rtlCol="0" anchor="t">
            <a:spAutoFit/>
          </a:bodyPr>
          <a:lstStyle/>
          <a:p>
            <a:pPr algn="ctr">
              <a:lnSpc>
                <a:spcPts val="16408"/>
              </a:lnSpc>
              <a:spcBef>
                <a:spcPct val="0"/>
              </a:spcBef>
            </a:pPr>
            <a:r>
              <a:rPr lang="en-US" sz="11720" b="1">
                <a:solidFill>
                  <a:srgbClr val="704A46"/>
                </a:solidFill>
                <a:latin typeface="Agrandir Ultra-Bold"/>
                <a:ea typeface="Agrandir Ultra-Bold"/>
                <a:cs typeface="Agrandir Ultra-Bold"/>
                <a:sym typeface="Agrandir Ultra-Bold"/>
              </a:rPr>
              <a:t>AD</a:t>
            </a:r>
          </a:p>
        </p:txBody>
      </p:sp>
      <p:sp>
        <p:nvSpPr>
          <p:cNvPr id="93" name="TextBox 93"/>
          <p:cNvSpPr txBox="1"/>
          <p:nvPr/>
        </p:nvSpPr>
        <p:spPr>
          <a:xfrm>
            <a:off x="5196904" y="3396685"/>
            <a:ext cx="7894335" cy="1014553"/>
          </a:xfrm>
          <a:prstGeom prst="rect">
            <a:avLst/>
          </a:prstGeom>
        </p:spPr>
        <p:txBody>
          <a:bodyPr lIns="0" tIns="0" rIns="0" bIns="0" rtlCol="0" anchor="t">
            <a:spAutoFit/>
          </a:bodyPr>
          <a:lstStyle/>
          <a:p>
            <a:pPr algn="ctr">
              <a:lnSpc>
                <a:spcPts val="8386"/>
              </a:lnSpc>
              <a:spcBef>
                <a:spcPct val="0"/>
              </a:spcBef>
            </a:pPr>
            <a:r>
              <a:rPr lang="en-US" sz="5990">
                <a:solidFill>
                  <a:srgbClr val="704A46"/>
                </a:solidFill>
                <a:latin typeface="Pacifico"/>
                <a:ea typeface="Pacifico"/>
                <a:cs typeface="Pacifico"/>
                <a:sym typeface="Pacifico"/>
              </a:rPr>
              <a:t>Hominem</a:t>
            </a:r>
          </a:p>
        </p:txBody>
      </p:sp>
      <p:sp>
        <p:nvSpPr>
          <p:cNvPr id="94" name="TextBox 94"/>
          <p:cNvSpPr txBox="1"/>
          <p:nvPr/>
        </p:nvSpPr>
        <p:spPr>
          <a:xfrm>
            <a:off x="2314479" y="7269908"/>
            <a:ext cx="5543884" cy="1509395"/>
          </a:xfrm>
          <a:prstGeom prst="rect">
            <a:avLst/>
          </a:prstGeom>
        </p:spPr>
        <p:txBody>
          <a:bodyPr lIns="0" tIns="0" rIns="0" bIns="0" rtlCol="0" anchor="t">
            <a:spAutoFit/>
          </a:bodyPr>
          <a:lstStyle/>
          <a:p>
            <a:pPr marL="0" lvl="0" indent="0" algn="ctr">
              <a:lnSpc>
                <a:spcPts val="2875"/>
              </a:lnSpc>
            </a:pPr>
            <a:r>
              <a:rPr lang="en-US" sz="2300">
                <a:solidFill>
                  <a:srgbClr val="FAF1E4"/>
                </a:solidFill>
                <a:latin typeface="Agrandir"/>
                <a:ea typeface="Agrandir"/>
                <a:cs typeface="Agrandir"/>
                <a:sym typeface="Agrandir"/>
              </a:rPr>
              <a:t>This logical fallacy is when someone tries to change the focus of an argument from the argument itself to something about the other person.</a:t>
            </a:r>
          </a:p>
        </p:txBody>
      </p:sp>
      <p:sp>
        <p:nvSpPr>
          <p:cNvPr id="95" name="TextBox 95"/>
          <p:cNvSpPr txBox="1"/>
          <p:nvPr/>
        </p:nvSpPr>
        <p:spPr>
          <a:xfrm>
            <a:off x="10429779" y="7269908"/>
            <a:ext cx="5543884" cy="1871345"/>
          </a:xfrm>
          <a:prstGeom prst="rect">
            <a:avLst/>
          </a:prstGeom>
        </p:spPr>
        <p:txBody>
          <a:bodyPr lIns="0" tIns="0" rIns="0" bIns="0" rtlCol="0" anchor="t">
            <a:spAutoFit/>
          </a:bodyPr>
          <a:lstStyle/>
          <a:p>
            <a:pPr marL="0" lvl="0" indent="0" algn="ctr">
              <a:lnSpc>
                <a:spcPts val="2875"/>
              </a:lnSpc>
            </a:pPr>
            <a:r>
              <a:rPr lang="en-US" sz="2300">
                <a:solidFill>
                  <a:srgbClr val="FAF1E4"/>
                </a:solidFill>
                <a:latin typeface="Agrandir"/>
                <a:ea typeface="Agrandir"/>
                <a:cs typeface="Agrandir"/>
                <a:sym typeface="Agrandir"/>
              </a:rPr>
              <a:t>Her whole argument is about taking care of the environment, but he changed the subject by talking about how she did poorly in debate competitions.</a:t>
            </a:r>
          </a:p>
        </p:txBody>
      </p:sp>
      <p:sp>
        <p:nvSpPr>
          <p:cNvPr id="96" name="TextBox 96"/>
          <p:cNvSpPr txBox="1"/>
          <p:nvPr/>
        </p:nvSpPr>
        <p:spPr>
          <a:xfrm>
            <a:off x="2314479" y="6222434"/>
            <a:ext cx="5543884" cy="752666"/>
          </a:xfrm>
          <a:prstGeom prst="rect">
            <a:avLst/>
          </a:prstGeom>
        </p:spPr>
        <p:txBody>
          <a:bodyPr lIns="0" tIns="0" rIns="0" bIns="0" rtlCol="0" anchor="t">
            <a:spAutoFit/>
          </a:bodyPr>
          <a:lstStyle/>
          <a:p>
            <a:pPr algn="ctr">
              <a:lnSpc>
                <a:spcPts val="6289"/>
              </a:lnSpc>
              <a:spcBef>
                <a:spcPct val="0"/>
              </a:spcBef>
            </a:pPr>
            <a:r>
              <a:rPr lang="en-US" sz="4492">
                <a:solidFill>
                  <a:srgbClr val="FAF1E4"/>
                </a:solidFill>
                <a:latin typeface="Pacifico"/>
                <a:ea typeface="Pacifico"/>
                <a:cs typeface="Pacifico"/>
                <a:sym typeface="Pacifico"/>
              </a:rPr>
              <a:t>What is it?</a:t>
            </a:r>
          </a:p>
        </p:txBody>
      </p:sp>
      <p:sp>
        <p:nvSpPr>
          <p:cNvPr id="97" name="TextBox 97"/>
          <p:cNvSpPr txBox="1"/>
          <p:nvPr/>
        </p:nvSpPr>
        <p:spPr>
          <a:xfrm>
            <a:off x="10429779" y="6222434"/>
            <a:ext cx="5543884" cy="752666"/>
          </a:xfrm>
          <a:prstGeom prst="rect">
            <a:avLst/>
          </a:prstGeom>
        </p:spPr>
        <p:txBody>
          <a:bodyPr lIns="0" tIns="0" rIns="0" bIns="0" rtlCol="0" anchor="t">
            <a:spAutoFit/>
          </a:bodyPr>
          <a:lstStyle/>
          <a:p>
            <a:pPr algn="ctr">
              <a:lnSpc>
                <a:spcPts val="6289"/>
              </a:lnSpc>
              <a:spcBef>
                <a:spcPct val="0"/>
              </a:spcBef>
            </a:pPr>
            <a:r>
              <a:rPr lang="en-US" sz="4492">
                <a:solidFill>
                  <a:srgbClr val="FAF1E4"/>
                </a:solidFill>
                <a:latin typeface="Pacifico"/>
                <a:ea typeface="Pacifico"/>
                <a:cs typeface="Pacifico"/>
                <a:sym typeface="Pacifico"/>
              </a:rPr>
              <a:t>Example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595</Words>
  <Application>Microsoft Office PowerPoint</Application>
  <PresentationFormat>Custom</PresentationFormat>
  <Paragraphs>76</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Agrandir Ultra-Bold</vt:lpstr>
      <vt:lpstr>Pacifico</vt:lpstr>
      <vt:lpstr>Agrandir Medium</vt:lpstr>
      <vt:lpstr>Arial</vt:lpstr>
      <vt:lpstr>Agrandir Bold</vt:lpstr>
      <vt:lpstr>Agrandir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Kepemimpinan</dc:title>
  <cp:lastModifiedBy>akbar maho</cp:lastModifiedBy>
  <cp:revision>3</cp:revision>
  <dcterms:created xsi:type="dcterms:W3CDTF">2006-08-16T00:00:00Z</dcterms:created>
  <dcterms:modified xsi:type="dcterms:W3CDTF">2025-07-04T17:12:58Z</dcterms:modified>
  <dc:identifier>DAGsB6n9_R4</dc:identifier>
</cp:coreProperties>
</file>